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4.xml" ContentType="application/vnd.openxmlformats-officedocument.presentationml.notesSlide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tags/tag28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tags/tag29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tags/tag30.xml" ContentType="application/vnd.openxmlformats-officedocument.presentationml.tags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tags/tag31.xml" ContentType="application/vnd.openxmlformats-officedocument.presentationml.tags+xml"/>
  <Override PartName="/ppt/notesSlides/notesSlide3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tags/tag32.xml" ContentType="application/vnd.openxmlformats-officedocument.presentationml.tags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ags/tag33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ags/tag34.xml" ContentType="application/vnd.openxmlformats-officedocument.presentationml.tags+xml"/>
  <Override PartName="/ppt/notesSlides/notesSlide38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tags/tag35.xml" ContentType="application/vnd.openxmlformats-officedocument.presentationml.tags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36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ags/tag37.xml" ContentType="application/vnd.openxmlformats-officedocument.presentationml.tags+xml"/>
  <Override PartName="/ppt/notesSlides/notesSlide4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tags/tag38.xml" ContentType="application/vnd.openxmlformats-officedocument.presentationml.tags+xml"/>
  <Override PartName="/ppt/notesSlides/notesSlide4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tags/tag39.xml" ContentType="application/vnd.openxmlformats-officedocument.presentationml.tags+xml"/>
  <Override PartName="/ppt/notesSlides/notesSlide43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tags/tag40.xml" ContentType="application/vnd.openxmlformats-officedocument.presentationml.tags+xml"/>
  <Override PartName="/ppt/notesSlides/notesSlide44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ags/tag41.xml" ContentType="application/vnd.openxmlformats-officedocument.presentationml.tags+xml"/>
  <Override PartName="/ppt/notesSlides/notesSlide45.xml" ContentType="application/vnd.openxmlformats-officedocument.presentationml.notesSlide+xml"/>
  <Override PartName="/ppt/comments/modernComment_1AD_86FEFEB2.xml" ContentType="application/vnd.ms-powerpoint.comments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tags/tag42.xml" ContentType="application/vnd.openxmlformats-officedocument.presentationml.tags+xml"/>
  <Override PartName="/ppt/notesSlides/notesSlide46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tags/tag43.xml" ContentType="application/vnd.openxmlformats-officedocument.presentationml.tags+xml"/>
  <Override PartName="/ppt/notesSlides/notesSlide47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tags/tag44.xml" ContentType="application/vnd.openxmlformats-officedocument.presentationml.tags+xml"/>
  <Override PartName="/ppt/notesSlides/notesSlide48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45.xml" ContentType="application/vnd.openxmlformats-officedocument.presentationml.tags+xml"/>
  <Override PartName="/ppt/notesSlides/notesSlide49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notesSlides/notesSlide50.xml" ContentType="application/vnd.openxmlformats-officedocument.presentationml.notesSlide+xml"/>
  <Override PartName="/ppt/tags/tag46.xml" ContentType="application/vnd.openxmlformats-officedocument.presentationml.tags+xml"/>
  <Override PartName="/ppt/notesSlides/notesSlide5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tags/tag47.xml" ContentType="application/vnd.openxmlformats-officedocument.presentationml.tags+xml"/>
  <Override PartName="/ppt/notesSlides/notesSlide5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48.xml" ContentType="application/vnd.openxmlformats-officedocument.presentationml.tags+xml"/>
  <Override PartName="/ppt/notesSlides/notesSlide53.xml" ContentType="application/vnd.openxmlformats-officedocument.presentationml.notesSlide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tags/tag49.xml" ContentType="application/vnd.openxmlformats-officedocument.presentationml.tags+xml"/>
  <Override PartName="/ppt/notesSlides/notesSlide5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tags/tag50.xml" ContentType="application/vnd.openxmlformats-officedocument.presentationml.tags+xml"/>
  <Override PartName="/ppt/notesSlides/notesSlide55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51.xml" ContentType="application/vnd.openxmlformats-officedocument.presentationml.tags+xml"/>
  <Override PartName="/ppt/notesSlides/notesSlide56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tags/tag52.xml" ContentType="application/vnd.openxmlformats-officedocument.presentationml.tags+xml"/>
  <Override PartName="/ppt/notesSlides/notesSlide57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tags/tag53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tags/tag54.xml" ContentType="application/vnd.openxmlformats-officedocument.presentationml.tags+xml"/>
  <Override PartName="/ppt/notesSlides/notesSlide59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tags/tag55.xml" ContentType="application/vnd.openxmlformats-officedocument.presentationml.tags+xml"/>
  <Override PartName="/ppt/notesSlides/notesSlide6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tags/tag56.xml" ContentType="application/vnd.openxmlformats-officedocument.presentationml.tags+xml"/>
  <Override PartName="/ppt/notesSlides/notesSlide61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tags/tag57.xml" ContentType="application/vnd.openxmlformats-officedocument.presentationml.tags+xml"/>
  <Override PartName="/ppt/notesSlides/notesSlide62.xml" ContentType="application/vnd.openxmlformats-officedocument.presentationml.notesSlide+xml"/>
  <Override PartName="/ppt/comments/modernComment_1C2_5549079D.xml" ContentType="application/vnd.ms-powerpoint.comments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tags/tag58.xml" ContentType="application/vnd.openxmlformats-officedocument.presentationml.tags+xml"/>
  <Override PartName="/ppt/notesSlides/notesSlide63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tags/tag59.xml" ContentType="application/vnd.openxmlformats-officedocument.presentationml.tags+xml"/>
  <Override PartName="/ppt/notesSlides/notesSlide64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tags/tag60.xml" ContentType="application/vnd.openxmlformats-officedocument.presentationml.tags+xml"/>
  <Override PartName="/ppt/notesSlides/notesSlide65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tags/tag61.xml" ContentType="application/vnd.openxmlformats-officedocument.presentationml.tags+xml"/>
  <Override PartName="/ppt/notesSlides/notesSlide66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tags/tag62.xml" ContentType="application/vnd.openxmlformats-officedocument.presentationml.tags+xml"/>
  <Override PartName="/ppt/notesSlides/notesSlide67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tags/tag63.xml" ContentType="application/vnd.openxmlformats-officedocument.presentationml.tags+xml"/>
  <Override PartName="/ppt/notesSlides/notesSlide68.xml" ContentType="application/vnd.openxmlformats-officedocument.presentationml.notesSlide+xml"/>
  <Override PartName="/ppt/comments/modernComment_1C9_C295E633.xml" ContentType="application/vnd.ms-powerpoint.comments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tags/tag64.xml" ContentType="application/vnd.openxmlformats-officedocument.presentationml.tags+xml"/>
  <Override PartName="/ppt/notesSlides/notesSlide69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notesSlides/notesSlide70.xml" ContentType="application/vnd.openxmlformats-officedocument.presentationml.notesSlide+xml"/>
  <Override PartName="/ppt/tags/tag65.xml" ContentType="application/vnd.openxmlformats-officedocument.presentationml.tags+xml"/>
  <Override PartName="/ppt/notesSlides/notesSlide71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tags/tag66.xml" ContentType="application/vnd.openxmlformats-officedocument.presentationml.tags+xml"/>
  <Override PartName="/ppt/notesSlides/notesSlide72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tags/tag67.xml" ContentType="application/vnd.openxmlformats-officedocument.presentationml.tags+xml"/>
  <Override PartName="/ppt/notesSlides/notesSlide73.xml" ContentType="application/vnd.openxmlformats-officedocument.presentationml.notesSlide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notesSlides/notesSlide74.xml" ContentType="application/vnd.openxmlformats-officedocument.presentationml.notesSlide+xml"/>
  <Override PartName="/ppt/tags/tag68.xml" ContentType="application/vnd.openxmlformats-officedocument.presentationml.tags+xml"/>
  <Override PartName="/ppt/notesSlides/notesSlide75.xml" ContentType="application/vnd.openxmlformats-officedocument.presentationml.notesSlide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tags/tag69.xml" ContentType="application/vnd.openxmlformats-officedocument.presentationml.tags+xml"/>
  <Override PartName="/ppt/notesSlides/notesSlide76.xml" ContentType="application/vnd.openxmlformats-officedocument.presentationml.notesSlide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tags/tag70.xml" ContentType="application/vnd.openxmlformats-officedocument.presentationml.tags+xml"/>
  <Override PartName="/ppt/notesSlides/notesSlide77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tags/tag71.xml" ContentType="application/vnd.openxmlformats-officedocument.presentationml.tags+xml"/>
  <Override PartName="/ppt/notesSlides/notesSlide78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tags/tag72.xml" ContentType="application/vnd.openxmlformats-officedocument.presentationml.tags+xml"/>
  <Override PartName="/ppt/notesSlides/notesSlide79.xml" ContentType="application/vnd.openxmlformats-officedocument.presentationml.notesSlide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tags/tag73.xml" ContentType="application/vnd.openxmlformats-officedocument.presentationml.tags+xml"/>
  <Override PartName="/ppt/notesSlides/notesSlide80.xml" ContentType="application/vnd.openxmlformats-officedocument.presentationml.notesSlide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tags/tag74.xml" ContentType="application/vnd.openxmlformats-officedocument.presentationml.tags+xml"/>
  <Override PartName="/ppt/notesSlides/notesSlide81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396" r:id="rId2"/>
    <p:sldId id="485" r:id="rId3"/>
    <p:sldId id="471" r:id="rId4"/>
    <p:sldId id="398" r:id="rId5"/>
    <p:sldId id="258" r:id="rId6"/>
    <p:sldId id="401" r:id="rId7"/>
    <p:sldId id="489" r:id="rId8"/>
    <p:sldId id="402" r:id="rId9"/>
    <p:sldId id="403" r:id="rId10"/>
    <p:sldId id="404" r:id="rId11"/>
    <p:sldId id="405" r:id="rId12"/>
    <p:sldId id="406" r:id="rId13"/>
    <p:sldId id="407" r:id="rId14"/>
    <p:sldId id="408" r:id="rId15"/>
    <p:sldId id="412" r:id="rId16"/>
    <p:sldId id="413" r:id="rId17"/>
    <p:sldId id="414" r:id="rId18"/>
    <p:sldId id="415" r:id="rId19"/>
    <p:sldId id="475" r:id="rId20"/>
    <p:sldId id="482" r:id="rId21"/>
    <p:sldId id="486" r:id="rId22"/>
    <p:sldId id="483" r:id="rId23"/>
    <p:sldId id="484" r:id="rId24"/>
    <p:sldId id="476" r:id="rId25"/>
    <p:sldId id="480" r:id="rId26"/>
    <p:sldId id="488" r:id="rId27"/>
    <p:sldId id="416" r:id="rId28"/>
    <p:sldId id="417" r:id="rId29"/>
    <p:sldId id="440" r:id="rId30"/>
    <p:sldId id="472" r:id="rId31"/>
    <p:sldId id="473" r:id="rId32"/>
    <p:sldId id="474" r:id="rId33"/>
    <p:sldId id="470" r:id="rId34"/>
    <p:sldId id="468" r:id="rId35"/>
    <p:sldId id="441" r:id="rId36"/>
    <p:sldId id="445" r:id="rId37"/>
    <p:sldId id="467" r:id="rId38"/>
    <p:sldId id="446" r:id="rId39"/>
    <p:sldId id="447" r:id="rId40"/>
    <p:sldId id="487" r:id="rId41"/>
    <p:sldId id="422" r:id="rId42"/>
    <p:sldId id="423" r:id="rId43"/>
    <p:sldId id="424" r:id="rId44"/>
    <p:sldId id="465" r:id="rId45"/>
    <p:sldId id="429" r:id="rId46"/>
    <p:sldId id="430" r:id="rId47"/>
    <p:sldId id="431" r:id="rId48"/>
    <p:sldId id="432" r:id="rId49"/>
    <p:sldId id="481" r:id="rId50"/>
    <p:sldId id="409" r:id="rId51"/>
    <p:sldId id="433" r:id="rId52"/>
    <p:sldId id="466" r:id="rId53"/>
    <p:sldId id="435" r:id="rId54"/>
    <p:sldId id="436" r:id="rId55"/>
    <p:sldId id="490" r:id="rId56"/>
    <p:sldId id="491" r:id="rId57"/>
    <p:sldId id="437" r:id="rId58"/>
    <p:sldId id="438" r:id="rId59"/>
    <p:sldId id="439" r:id="rId60"/>
    <p:sldId id="443" r:id="rId61"/>
    <p:sldId id="448" r:id="rId62"/>
    <p:sldId id="450" r:id="rId63"/>
    <p:sldId id="452" r:id="rId64"/>
    <p:sldId id="453" r:id="rId65"/>
    <p:sldId id="454" r:id="rId66"/>
    <p:sldId id="455" r:id="rId67"/>
    <p:sldId id="456" r:id="rId68"/>
    <p:sldId id="457" r:id="rId69"/>
    <p:sldId id="458" r:id="rId70"/>
    <p:sldId id="410" r:id="rId71"/>
    <p:sldId id="459" r:id="rId72"/>
    <p:sldId id="460" r:id="rId73"/>
    <p:sldId id="461" r:id="rId74"/>
    <p:sldId id="411" r:id="rId75"/>
    <p:sldId id="425" r:id="rId76"/>
    <p:sldId id="426" r:id="rId77"/>
    <p:sldId id="427" r:id="rId78"/>
    <p:sldId id="462" r:id="rId79"/>
    <p:sldId id="419" r:id="rId80"/>
    <p:sldId id="463" r:id="rId81"/>
    <p:sldId id="464" r:id="rId82"/>
    <p:sldId id="397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0E723D-74FD-EBF5-B0F3-71E585AA0201}" name="Usuario invitado" initials="Ui" userId="S::urn:spo:tenantanon#6afea85d-c323-4270-b69d-a4fb3927c254::" providerId="AD"/>
  <p188:author id="{22562EB9-42CF-089C-A97D-98A1B82BEB09}" name="MARIA INMACULADA SANTAMARIA VALENZUELA" initials="MS" userId="S::mi.santamaria@upm.es::ce49ef87-c7e3-4d0f-9bdf-fe69029b02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83C6"/>
    <a:srgbClr val="E6D0DE"/>
    <a:srgbClr val="EEEAFA"/>
    <a:srgbClr val="D4D3DD"/>
    <a:srgbClr val="F5F8F9"/>
    <a:srgbClr val="EAF8FA"/>
    <a:srgbClr val="F4F6F6"/>
    <a:srgbClr val="FFD1AD"/>
    <a:srgbClr val="FF9900"/>
    <a:srgbClr val="E2F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A172A-7AC7-463B-A9AF-624B1842923E}" v="9137" dt="2025-05-27T20:59:10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9" autoAdjust="0"/>
    <p:restoredTop sz="80414" autoAdjust="0"/>
  </p:normalViewPr>
  <p:slideViewPr>
    <p:cSldViewPr snapToGrid="0">
      <p:cViewPr varScale="1">
        <p:scale>
          <a:sx n="59" d="100"/>
          <a:sy n="59" d="100"/>
        </p:scale>
        <p:origin x="240" y="64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modernComment_1AD_86FEFE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B3D446-B089-4DE5-A687-23A7B357EC35}" authorId="{22562EB9-42CF-089C-A97D-98A1B82BEB09}" created="2025-05-26T18:10:54.1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64858290" sldId="429"/>
      <ac:picMk id="1028" creationId="{DCE2A62A-FA89-5193-1473-0D743CF089AA}"/>
    </ac:deMkLst>
    <p188:txBody>
      <a:bodyPr/>
      <a:lstStyle/>
      <a:p>
        <a:r>
          <a:rPr lang="es-ES"/>
          <a:t>Arreglando orden animaciones 
</a:t>
        </a:r>
      </a:p>
    </p188:txBody>
  </p188:cm>
</p188:cmLst>
</file>

<file path=ppt/comments/modernComment_1C2_554907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09F34-291C-4557-B06F-719E502A6D74}" authorId="{22562EB9-42CF-089C-A97D-98A1B82BEB09}" created="2025-05-21T07:43:00.9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0849437" sldId="450"/>
      <ac:picMk id="5" creationId="{5CC53336-8894-5354-156B-30834D424EA8}"/>
    </ac:deMkLst>
    <p188:txBody>
      <a:bodyPr/>
      <a:lstStyle/>
      <a:p>
        <a:r>
          <a:rPr lang="es-ES"/>
          <a:t>Transicion
</a:t>
        </a:r>
      </a:p>
    </p188:txBody>
  </p188:cm>
</p188:cmLst>
</file>

<file path=ppt/comments/modernComment_1C9_C295E6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83ACA-07E3-40A8-B35B-9E8FD809A95B}" authorId="{22562EB9-42CF-089C-A97D-98A1B82BEB09}" created="2025-05-21T07:50:43.9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64603699" sldId="457"/>
      <ac:spMk id="3" creationId="{96298A23-4FAF-1B19-0C73-28EA3C1B6908}"/>
      <ac:txMk cp="52">
        <ac:context len="132" hash="216787832"/>
      </ac:txMk>
    </ac:txMkLst>
    <p188:txBody>
      <a:bodyPr/>
      <a:lstStyle/>
      <a:p>
        <a:r>
          <a:rPr lang="es-ES"/>
          <a:t>Plantear hablar de distancias en metodología. (Modo genérico, al hablar de fine-tuning)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151DB-760A-F0DE-24EF-3AA31C9F6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BBDE4-B86E-9ACC-9CC2-0D06E59496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E142-77E9-4722-93BF-DB55D77C171E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24FF-E511-2A32-09B0-FEC914292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F3C12-F745-B8B8-086A-84C6DAFC30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7054B-3EBC-4001-8140-40E76DD9E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2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D969-5666-40F3-AF52-05EC35AF71B6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24130-34CE-4660-851C-FF62A77A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3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buenos días, Con la venia voy a presentar…</a:t>
            </a:r>
          </a:p>
          <a:p>
            <a:br>
              <a:rPr lang="es-ES" dirty="0"/>
            </a:br>
            <a:r>
              <a:rPr lang="es-E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145AA-0123-0909-BF12-F52B6862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160E8-21EC-99E3-0E3B-2B1359EC3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23C7-D42F-7CB8-6A1A-CA38795A7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Francia </a:t>
            </a:r>
            <a:r>
              <a:rPr lang="en-US" dirty="0" err="1"/>
              <a:t>tiraba</a:t>
            </a:r>
            <a:r>
              <a:rPr lang="en-US" dirty="0"/>
              <a:t> con 2000,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fuentes</a:t>
            </a:r>
            <a:r>
              <a:rPr lang="en-US" dirty="0"/>
              <a:t> (</a:t>
            </a:r>
            <a:r>
              <a:rPr lang="en-US" dirty="0" err="1"/>
              <a:t>principalmente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combinado</a:t>
            </a:r>
            <a:r>
              <a:rPr lang="en-US" dirty="0"/>
              <a:t>) </a:t>
            </a:r>
            <a:r>
              <a:rPr lang="en-US" dirty="0" err="1"/>
              <a:t>levantaron</a:t>
            </a:r>
            <a:r>
              <a:rPr lang="en-US" dirty="0"/>
              <a:t> (hasta 8000MV)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9547-86CD-CE49-5F54-56C729DAE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43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63A8-766F-8DF9-8948-B99B31E9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C606C-C81C-6DB0-0C72-8F2A9B21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03214-9474-8803-9F59-EE8D2307E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Esta </a:t>
            </a:r>
            <a:r>
              <a:rPr lang="en-US" dirty="0" err="1"/>
              <a:t>serie</a:t>
            </a:r>
            <a:r>
              <a:rPr lang="en-US" dirty="0"/>
              <a:t> temporal es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sencilla</a:t>
            </a:r>
            <a:r>
              <a:rPr lang="en-US" dirty="0"/>
              <a:t> de </a:t>
            </a:r>
            <a:r>
              <a:rPr lang="en-US" dirty="0" err="1"/>
              <a:t>analizar</a:t>
            </a:r>
            <a:r>
              <a:rPr lang="en-US" dirty="0"/>
              <a:t>. 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hacemos</a:t>
            </a:r>
            <a:r>
              <a:rPr lang="en-US" dirty="0"/>
              <a:t> para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 o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pás</a:t>
            </a:r>
            <a:r>
              <a:rPr lang="en-US" dirty="0"/>
              <a:t> </a:t>
            </a:r>
            <a:r>
              <a:rPr lang="en-US" dirty="0" err="1"/>
              <a:t>profundos</a:t>
            </a:r>
            <a:r>
              <a:rPr lang="en-US" dirty="0"/>
              <a:t>? 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tareas</a:t>
            </a:r>
            <a:r>
              <a:rPr lang="en-US" dirty="0"/>
              <a:t>… </a:t>
            </a:r>
            <a:r>
              <a:rPr lang="en-US" dirty="0" err="1"/>
              <a:t>analizables</a:t>
            </a:r>
            <a:r>
              <a:rPr lang="en-US" dirty="0"/>
              <a:t> </a:t>
            </a:r>
            <a:r>
              <a:rPr lang="en-US" dirty="0" err="1"/>
              <a:t>desde</a:t>
            </a:r>
            <a:r>
              <a:rPr lang="en-US" dirty="0"/>
              <a:t> las </a:t>
            </a:r>
            <a:r>
              <a:rPr lang="en-US" dirty="0" err="1"/>
              <a:t>perspectivas</a:t>
            </a:r>
            <a:r>
              <a:rPr lang="en-US" dirty="0"/>
              <a:t> de las </a:t>
            </a:r>
            <a:r>
              <a:rPr lang="en-US" dirty="0" err="1"/>
              <a:t>áreas</a:t>
            </a:r>
            <a:r>
              <a:rPr lang="en-US" dirty="0"/>
              <a:t> de studio … En la </a:t>
            </a:r>
            <a:r>
              <a:rPr lang="en-US" dirty="0" err="1"/>
              <a:t>tesis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quedamos</a:t>
            </a:r>
            <a:r>
              <a:rPr lang="en-US" dirty="0"/>
              <a:t> con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C18D-2FF5-A015-6E2D-D64F2A185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5411-5FC1-E9CF-A1CD-6201BC54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019FF-EA2D-D6E1-F739-4E05FDF92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F2472-370E-B166-3116-66663205D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Tener Cuidado.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hay </a:t>
            </a:r>
            <a:r>
              <a:rPr lang="en-US" dirty="0" err="1"/>
              <a:t>versiones</a:t>
            </a:r>
            <a:r>
              <a:rPr lang="en-US" dirty="0"/>
              <a:t> pre-</a:t>
            </a:r>
            <a:r>
              <a:rPr lang="en-US" dirty="0" err="1"/>
              <a:t>entrenadas</a:t>
            </a:r>
            <a:r>
              <a:rPr lang="en-US" dirty="0"/>
              <a:t> no “</a:t>
            </a:r>
            <a:r>
              <a:rPr lang="en-US" dirty="0" err="1"/>
              <a:t>porque</a:t>
            </a:r>
            <a:r>
              <a:rPr lang="en-US" dirty="0"/>
              <a:t> no se </a:t>
            </a:r>
            <a:r>
              <a:rPr lang="en-US" dirty="0" err="1"/>
              <a:t>entrenen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5885-0D3F-8B7E-B6F2-B642441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5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4F53-17D0-FD90-FE68-E64C422F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BC7DE-2CEE-67B8-18AB-EE27F0F1D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BCC2B-002A-BEF6-8A10-013DABF6F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Cuál</a:t>
            </a:r>
            <a:r>
              <a:rPr lang="en-US" dirty="0"/>
              <a:t> es la </a:t>
            </a:r>
            <a:r>
              <a:rPr lang="en-US" dirty="0" err="1"/>
              <a:t>hipótesis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? La </a:t>
            </a:r>
            <a:r>
              <a:rPr lang="en-US" dirty="0" err="1"/>
              <a:t>hipótesis</a:t>
            </a:r>
            <a:r>
              <a:rPr lang="en-US" dirty="0"/>
              <a:t> global de la </a:t>
            </a:r>
            <a:r>
              <a:rPr lang="en-US" dirty="0" err="1"/>
              <a:t>tesis</a:t>
            </a:r>
            <a:r>
              <a:rPr lang="en-US" dirty="0"/>
              <a:t> es..</a:t>
            </a:r>
          </a:p>
          <a:p>
            <a:r>
              <a:rPr lang="en-US" dirty="0"/>
              <a:t>Se divide </a:t>
            </a:r>
            <a:r>
              <a:rPr lang="en-US" dirty="0" err="1"/>
              <a:t>en</a:t>
            </a:r>
            <a:r>
              <a:rPr lang="en-US" dirty="0"/>
              <a:t> dos </a:t>
            </a:r>
            <a:r>
              <a:rPr lang="en-US" dirty="0" err="1"/>
              <a:t>centradas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DM y DL</a:t>
            </a:r>
          </a:p>
          <a:p>
            <a:r>
              <a:rPr lang="en-US" dirty="0"/>
              <a:t>Por un </a:t>
            </a:r>
            <a:r>
              <a:rPr lang="en-US" dirty="0" err="1"/>
              <a:t>lado</a:t>
            </a:r>
            <a:r>
              <a:rPr lang="en-US" dirty="0"/>
              <a:t>.. </a:t>
            </a:r>
            <a:br>
              <a:rPr lang="en-US" dirty="0"/>
            </a:br>
            <a:r>
              <a:rPr lang="en-US" dirty="0"/>
              <a:t>Por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D7D5-2E62-DA81-6DD9-01A59E991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0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958F-7E61-1165-3330-66E9D38A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7EF0A-880A-1D08-5A5B-6A4C32DF6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EF8A7-34CC-B29E-B9E9-27A4EB3D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149A-2245-073E-722B-2B473B1CF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DFD5-6019-0BF3-A5C7-5E1762F4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3BD27-7E63-1694-AB80-AAA08D9C0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E8F48-1281-2CCD-2BB3-61F57C49D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documento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 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esquema</a:t>
            </a:r>
            <a:r>
              <a:rPr lang="en-US" dirty="0"/>
              <a:t> de la </a:t>
            </a:r>
            <a:r>
              <a:rPr lang="en-US" dirty="0" err="1"/>
              <a:t>metodología</a:t>
            </a:r>
            <a:r>
              <a:rPr lang="en-US" dirty="0"/>
              <a:t>. </a:t>
            </a:r>
          </a:p>
          <a:p>
            <a:r>
              <a:rPr lang="en-US" dirty="0"/>
              <a:t>Nos </a:t>
            </a:r>
            <a:r>
              <a:rPr lang="en-US" dirty="0" err="1"/>
              <a:t>centraremos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las </a:t>
            </a:r>
            <a:r>
              <a:rPr lang="en-US" dirty="0" err="1"/>
              <a:t>herramientas</a:t>
            </a:r>
            <a:r>
              <a:rPr lang="en-US" dirty="0"/>
              <a:t> de DL, DM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entorno</a:t>
            </a:r>
            <a:r>
              <a:rPr lang="en-US" dirty="0"/>
              <a:t> de </a:t>
            </a:r>
            <a:r>
              <a:rPr lang="en-US" dirty="0" err="1"/>
              <a:t>pruebas</a:t>
            </a:r>
            <a:r>
              <a:rPr lang="en-US" dirty="0"/>
              <a:t>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</a:t>
            </a:r>
            <a:r>
              <a:rPr lang="en-US" dirty="0" err="1"/>
              <a:t>escalabilidad</a:t>
            </a:r>
            <a:r>
              <a:rPr lang="en-US" dirty="0"/>
              <a:t> de la </a:t>
            </a:r>
            <a:r>
              <a:rPr lang="en-US" dirty="0" err="1"/>
              <a:t>herramienta</a:t>
            </a:r>
            <a:r>
              <a:rPr lang="en-US" dirty="0"/>
              <a:t> actual, la </a:t>
            </a:r>
            <a:r>
              <a:rPr lang="en-US" dirty="0" err="1"/>
              <a:t>selección</a:t>
            </a:r>
            <a:r>
              <a:rPr lang="en-US" dirty="0"/>
              <a:t> de </a:t>
            </a:r>
            <a:r>
              <a:rPr lang="en-US" dirty="0" err="1"/>
              <a:t>herramientas</a:t>
            </a:r>
            <a:r>
              <a:rPr lang="en-US" dirty="0"/>
              <a:t> y la </a:t>
            </a:r>
            <a:r>
              <a:rPr lang="en-US" dirty="0" err="1"/>
              <a:t>evaluación</a:t>
            </a:r>
            <a:r>
              <a:rPr lang="en-US" dirty="0"/>
              <a:t> de la </a:t>
            </a:r>
            <a:r>
              <a:rPr lang="en-US" dirty="0" err="1"/>
              <a:t>integración</a:t>
            </a:r>
            <a:r>
              <a:rPr lang="en-US" dirty="0"/>
              <a:t> </a:t>
            </a:r>
            <a:r>
              <a:rPr lang="en-US" dirty="0" err="1"/>
              <a:t>realizada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F52C-24EF-1373-711C-D0743ED01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4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6B67-6624-370E-34E1-75C1C54F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4FA08-2CF4-4FA8-F8DC-4F5A57D49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BB5AB-C0BD-8441-473B-ED9BD61C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describir</a:t>
            </a:r>
            <a:r>
              <a:rPr lang="en-US" dirty="0"/>
              <a:t> las </a:t>
            </a:r>
            <a:r>
              <a:rPr lang="en-US" dirty="0" err="1"/>
              <a:t>herramientas</a:t>
            </a:r>
            <a:r>
              <a:rPr lang="en-US" dirty="0"/>
              <a:t> de DVA Podemos usar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diagrama</a:t>
            </a:r>
            <a:r>
              <a:rPr lang="en-US" dirty="0"/>
              <a:t> general</a:t>
            </a:r>
          </a:p>
          <a:p>
            <a:r>
              <a:rPr lang="en-US" dirty="0"/>
              <a:t>“Forma de divider la </a:t>
            </a:r>
            <a:r>
              <a:rPr lang="en-US" dirty="0" err="1"/>
              <a:t>serie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trozos</a:t>
            </a:r>
            <a:r>
              <a:rPr lang="en-US" dirty="0"/>
              <a:t>”, se </a:t>
            </a:r>
            <a:r>
              <a:rPr lang="en-US" dirty="0" err="1"/>
              <a:t>saca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vector latent y se </a:t>
            </a:r>
            <a:r>
              <a:rPr lang="en-US" dirty="0" err="1"/>
              <a:t>proyecta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gráficos</a:t>
            </a:r>
            <a:r>
              <a:rPr lang="en-US" dirty="0"/>
              <a:t> que </a:t>
            </a:r>
            <a:r>
              <a:rPr lang="en-US" dirty="0" err="1"/>
              <a:t>pueden</a:t>
            </a:r>
            <a:r>
              <a:rPr lang="en-US" dirty="0"/>
              <a:t> ser o no </a:t>
            </a:r>
            <a:r>
              <a:rPr lang="en-US" dirty="0" err="1"/>
              <a:t>interactivos</a:t>
            </a:r>
            <a:endParaRPr lang="en-US" dirty="0"/>
          </a:p>
          <a:p>
            <a:r>
              <a:rPr lang="en-US" dirty="0"/>
              <a:t>El </a:t>
            </a:r>
            <a:r>
              <a:rPr lang="en-US" dirty="0" err="1"/>
              <a:t>bucle</a:t>
            </a:r>
            <a:r>
              <a:rPr lang="en-US" dirty="0"/>
              <a:t> in the loop </a:t>
            </a:r>
            <a:r>
              <a:rPr lang="en-US" dirty="0" err="1"/>
              <a:t>sirve</a:t>
            </a:r>
            <a:r>
              <a:rPr lang="en-US" dirty="0"/>
              <a:t> para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parámertos</a:t>
            </a:r>
            <a:r>
              <a:rPr lang="en-US" dirty="0"/>
              <a:t> </a:t>
            </a:r>
            <a:r>
              <a:rPr lang="en-US" dirty="0" err="1"/>
              <a:t>iniciales</a:t>
            </a:r>
            <a:r>
              <a:rPr lang="en-US" dirty="0"/>
              <a:t> para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espacios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interpretables</a:t>
            </a:r>
            <a:r>
              <a:rPr lang="en-US" dirty="0"/>
              <a:t> o </a:t>
            </a:r>
            <a:r>
              <a:rPr lang="en-US" dirty="0" err="1"/>
              <a:t>precisos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D10A-72D2-A9DF-9F83-3A574838F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0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06D0-4D55-BBF7-98B3-148BFCF0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8A228-934D-1C4E-ED70-D6B92DD9B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30CB3-D77A-4069-600D-4D982301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Ejemplos de aplicaciones visuales que utilizan el espacio latente para clasificar información.</a:t>
            </a:r>
          </a:p>
          <a:p>
            <a:r>
              <a:rPr lang="en-US" dirty="0"/>
              <a:t>TensorFlow </a:t>
            </a:r>
            <a:r>
              <a:rPr lang="en-US" dirty="0" err="1"/>
              <a:t>UmAP</a:t>
            </a:r>
            <a:r>
              <a:rPr lang="en-US" dirty="0"/>
              <a:t> </a:t>
            </a:r>
            <a:r>
              <a:rPr lang="en-US" dirty="0" err="1"/>
              <a:t>tsne</a:t>
            </a:r>
            <a:r>
              <a:rPr lang="en-US" dirty="0"/>
              <a:t> y PCA CUALQUIER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BD6E-E3B9-7ECE-5569-9FB7F6BA2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42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B22A8-98F7-0F2A-D984-B7238AEA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B27DF-7FDD-08AB-04D0-EAE649BB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60564-B576-AEBB-4C9B-48FB6A04B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Se </a:t>
            </a:r>
            <a:r>
              <a:rPr lang="en-US" dirty="0" err="1"/>
              <a:t>resaltan</a:t>
            </a:r>
            <a:r>
              <a:rPr lang="en-US" dirty="0"/>
              <a:t> las </a:t>
            </a:r>
            <a:r>
              <a:rPr lang="en-US" dirty="0" err="1"/>
              <a:t>carácteristicas</a:t>
            </a:r>
            <a:r>
              <a:rPr lang="en-US" dirty="0"/>
              <a:t> principals (MTSAE + dimension )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Hidden state / </a:t>
            </a:r>
            <a:r>
              <a:rPr lang="en-US" dirty="0" err="1"/>
              <a:t>espacio</a:t>
            </a:r>
            <a:r>
              <a:rPr lang="en-US" dirty="0"/>
              <a:t> latent </a:t>
            </a:r>
            <a:r>
              <a:rPr lang="en-US" dirty="0" err="1"/>
              <a:t>tiene</a:t>
            </a:r>
            <a:r>
              <a:rPr lang="en-US" dirty="0"/>
              <a:t> 128 </a:t>
            </a:r>
            <a:r>
              <a:rPr lang="en-US" dirty="0" err="1"/>
              <a:t>dimensiones</a:t>
            </a:r>
            <a:endParaRPr lang="en-US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gráfico</a:t>
            </a:r>
            <a:r>
              <a:rPr lang="en-US" dirty="0"/>
              <a:t> </a:t>
            </a:r>
            <a:r>
              <a:rPr lang="en-US" dirty="0" err="1"/>
              <a:t>interactivo</a:t>
            </a:r>
            <a:r>
              <a:rPr lang="en-US" dirty="0"/>
              <a:t> se </a:t>
            </a:r>
            <a:r>
              <a:rPr lang="en-US" dirty="0" err="1"/>
              <a:t>incluye</a:t>
            </a:r>
            <a:r>
              <a:rPr lang="en-US" dirty="0"/>
              <a:t> tanto la </a:t>
            </a:r>
            <a:r>
              <a:rPr lang="en-US" dirty="0" err="1"/>
              <a:t>serie</a:t>
            </a:r>
            <a:r>
              <a:rPr lang="en-US" dirty="0"/>
              <a:t> temporal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embeddings para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cómo</a:t>
            </a:r>
            <a:r>
              <a:rPr lang="en-US" dirty="0"/>
              <a:t> se </a:t>
            </a:r>
            <a:r>
              <a:rPr lang="en-US" dirty="0" err="1"/>
              <a:t>relaciona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r>
              <a:rPr lang="en-US" dirty="0"/>
              <a:t> con la </a:t>
            </a:r>
            <a:r>
              <a:rPr lang="en-US" dirty="0" err="1"/>
              <a:t>serie</a:t>
            </a:r>
            <a:r>
              <a:rPr lang="en-US" dirty="0"/>
              <a:t> temporal (un punto con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trozo</a:t>
            </a:r>
            <a:r>
              <a:rPr lang="en-US" dirty="0"/>
              <a:t> se </a:t>
            </a:r>
            <a:r>
              <a:rPr lang="en-US" dirty="0" err="1"/>
              <a:t>corresponde</a:t>
            </a:r>
            <a:r>
              <a:rPr lang="en-US" dirty="0"/>
              <a:t> y a la </a:t>
            </a:r>
            <a:r>
              <a:rPr lang="en-US" dirty="0" err="1"/>
              <a:t>vez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3D0D2-AAFE-23C0-4238-900633A4D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7B51-A319-87B9-3304-2A2740A8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F4438-43BD-730B-3988-95C80DDF2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EF0AC-722F-ED74-9DC3-2AC16851A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Módulos de </a:t>
            </a:r>
            <a:r>
              <a:rPr lang="es-ES" sz="1200" dirty="0" err="1"/>
              <a:t>DeepVATS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AD37-F645-0B5F-FBB6-59A6BD4FC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03006-B2E6-4A4C-6709-CA0602C095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F9D98E-1AC2-9028-073F-B98C80D2DE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9B425-A867-7971-EF01-0FC228B7F4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(No hace falta que te enrolles)</a:t>
            </a:r>
          </a:p>
          <a:p>
            <a:r>
              <a:rPr lang="es-ES" dirty="0"/>
              <a:t>QR de la tarjeta de presentación. Si accedéis…</a:t>
            </a:r>
          </a:p>
          <a:p>
            <a:r>
              <a:rPr lang="es-ES" dirty="0"/>
              <a:t>Podéis encontrar las diapositivas que estamos viendo, el material asociado a la tesis, los repositorios de GitHub asociados a la investigación, los enlaces a las principales publicaciones realizadas y mis perfiles de investigación (</a:t>
            </a:r>
            <a:r>
              <a:rPr lang="es-ES" dirty="0" err="1"/>
              <a:t>orcid</a:t>
            </a:r>
            <a:r>
              <a:rPr lang="es-ES" dirty="0"/>
              <a:t>, </a:t>
            </a:r>
            <a:r>
              <a:rPr lang="es-ES" dirty="0" err="1"/>
              <a:t>scholar</a:t>
            </a:r>
            <a:r>
              <a:rPr lang="es-ES" dirty="0"/>
              <a:t>, </a:t>
            </a:r>
            <a:r>
              <a:rPr lang="es-ES" dirty="0" err="1"/>
              <a:t>researchGate</a:t>
            </a:r>
            <a:r>
              <a:rPr lang="es-ES" dirty="0"/>
              <a:t>..)</a:t>
            </a:r>
          </a:p>
          <a:p>
            <a:r>
              <a:rPr lang="es-ES" dirty="0"/>
              <a:t>EPSILOD -&gt; </a:t>
            </a:r>
            <a:r>
              <a:rPr lang="es-ES" dirty="0" err="1"/>
              <a:t>Stencils</a:t>
            </a:r>
            <a:r>
              <a:rPr lang="es-ES" dirty="0"/>
              <a:t> -&gt; Apoyo en la corrección de la no convergencia del algoritmo actual (Limitación de los valores para alejarlos del 1)</a:t>
            </a:r>
          </a:p>
          <a:p>
            <a:r>
              <a:rPr lang="es-ES" dirty="0"/>
              <a:t>Matrices triangulares -&gt; Algoritmo reparto de memorias. El balanceo no ayudaba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174EE-6E53-49B3-FB18-BB21E9829C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481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112EE-7CF5-BEE1-0AB5-7BCBF24BC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1A6FF7-2961-8344-F876-A4B7670B3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A84DC-C165-1559-F20B-E9EA3F69E8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Dentro del módulo de aprendizaje profundo encontramos el motor central de </a:t>
            </a:r>
            <a:r>
              <a:rPr lang="es-ES" sz="1200" dirty="0" err="1"/>
              <a:t>DeepVATS</a:t>
            </a:r>
            <a:r>
              <a:rPr lang="es-ES" sz="1200" dirty="0"/>
              <a:t>: MTSAE.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Partiendo de una base, se “trocea” en un tamaño de ventana concreto  y a continuación se enmascara –siguiente--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E728F-5A10-31FB-5D47-EBCF7847E1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72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086F6-72C0-DA4F-5456-DA67AE3F2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CBE80B-4F0F-87E0-A631-6281D51B5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30494E-9880-C903-1719-2E0189BC92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Dentro del módulo de aprendizaje profundo encontramos el motor central de </a:t>
            </a:r>
            <a:r>
              <a:rPr lang="es-ES" sz="1200" dirty="0" err="1"/>
              <a:t>DeepVATS</a:t>
            </a:r>
            <a:r>
              <a:rPr lang="es-ES" sz="1200" dirty="0"/>
              <a:t>: MTSAE.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Partiendo de una base, se “trocea” en un tamaño de ventana concreto  y a continuación se enmascara –siguiente--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DB166-7E40-7932-B829-C232E2A1B7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30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4257A-E81B-9716-0BAE-0123B49F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75C230-3622-F8F9-9389-A93B7408D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7ADD49-E49B-45E4-C9CB-92DE353B68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Para ello, se tienen distintos parámetros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433A5-DF5B-71E2-64C9-1F052A9D5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991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52191-25B5-3F5E-4FAD-1BD0BA05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967E1-6E2E-A84A-2CCD-91721F743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85573A-1C6C-AFEA-E19C-8947E810E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La ventana enmascarada se pasa por un </a:t>
            </a:r>
            <a:r>
              <a:rPr lang="es-ES" sz="1200" dirty="0" err="1"/>
              <a:t>encoder</a:t>
            </a:r>
            <a:r>
              <a:rPr lang="es-ES" sz="1200" dirty="0"/>
              <a:t> y se decodifica para </a:t>
            </a:r>
            <a:r>
              <a:rPr lang="es-ES" sz="1200" dirty="0" err="1"/>
              <a:t>inputar</a:t>
            </a:r>
            <a:r>
              <a:rPr lang="es-ES" sz="1200" dirty="0"/>
              <a:t> los valores enmascarados.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B1AD8-83F1-9002-0826-3BB8022D4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1801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21CE-A5B2-6717-0075-34F4F719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AF457-2C24-B171-8008-FECCF7B05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34378-AF75-4E3E-6583-723E5783A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módulo de Deep </a:t>
            </a:r>
            <a:r>
              <a:rPr lang="es-ES" sz="1200" dirty="0" err="1"/>
              <a:t>Learning</a:t>
            </a:r>
            <a:r>
              <a:rPr lang="es-ES" sz="1200" dirty="0"/>
              <a:t>, que se encarga de toda la parte inicial de generación de artefactos a partir de los datos, preprocesado, entrenamientos de modelos, etc..  A lo largo de esta tesis se añaden las mejoras siguientes: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---- clic ----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56954-4E33-E4D5-C0E9-3E3BD8EAE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3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58CE-2EA2-C7CA-0788-C94D55FA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BEEAC-6173-20EB-841A-010361204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0DB82-36A8-9A88-36E9-6C92C02A9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modulo de </a:t>
            </a:r>
            <a:r>
              <a:rPr lang="en-US" dirty="0" err="1"/>
              <a:t>análisis</a:t>
            </a:r>
            <a:r>
              <a:rPr lang="en-US" dirty="0"/>
              <a:t> visual,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interactua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 y la </a:t>
            </a:r>
            <a:r>
              <a:rPr lang="en-US" dirty="0" err="1"/>
              <a:t>serie</a:t>
            </a:r>
            <a:r>
              <a:rPr lang="en-US" dirty="0"/>
              <a:t> temporal</a:t>
            </a:r>
          </a:p>
          <a:p>
            <a:r>
              <a:rPr lang="en-US" dirty="0" err="1"/>
              <a:t>Ahí</a:t>
            </a:r>
            <a:r>
              <a:rPr lang="en-US" dirty="0"/>
              <a:t> </a:t>
            </a:r>
            <a:r>
              <a:rPr lang="en-US" dirty="0" err="1"/>
              <a:t>vemos</a:t>
            </a:r>
            <a:r>
              <a:rPr lang="en-US" dirty="0"/>
              <a:t> que se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pestañas</a:t>
            </a:r>
            <a:r>
              <a:rPr lang="en-US" dirty="0"/>
              <a:t> y </a:t>
            </a:r>
            <a:r>
              <a:rPr lang="en-US" dirty="0" err="1"/>
              <a:t>opciones</a:t>
            </a:r>
            <a:r>
              <a:rPr lang="en-US" dirty="0"/>
              <a:t> para </a:t>
            </a:r>
            <a:r>
              <a:rPr lang="en-US" dirty="0" err="1"/>
              <a:t>seleccionar</a:t>
            </a:r>
            <a:r>
              <a:rPr lang="en-US" dirty="0"/>
              <a:t> dataset, </a:t>
            </a:r>
            <a:r>
              <a:rPr lang="en-US" dirty="0" err="1"/>
              <a:t>gestionar</a:t>
            </a:r>
            <a:r>
              <a:rPr lang="en-US" dirty="0"/>
              <a:t> </a:t>
            </a:r>
            <a:r>
              <a:rPr lang="en-US" dirty="0" err="1"/>
              <a:t>parámetros</a:t>
            </a:r>
            <a:r>
              <a:rPr lang="en-US" dirty="0"/>
              <a:t> </a:t>
            </a:r>
            <a:r>
              <a:rPr lang="en-US" dirty="0" err="1"/>
              <a:t>proyecciones</a:t>
            </a:r>
            <a:r>
              <a:rPr lang="en-US" dirty="0"/>
              <a:t>, </a:t>
            </a:r>
            <a:r>
              <a:rPr lang="en-US" dirty="0" err="1"/>
              <a:t>agrupamiento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B3629-6021-9FBD-BDFB-39AD2372A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6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54158-969D-73FD-7466-3D11A3284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A887B-92AE-D413-4B9C-6BEF71BD3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FD28F1-0FFB-5897-D0CE-9464D8C17C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 largo de la </a:t>
            </a:r>
            <a:r>
              <a:rPr lang="en-US" dirty="0" err="1"/>
              <a:t>tesis</a:t>
            </a:r>
            <a:r>
              <a:rPr lang="en-US" dirty="0"/>
              <a:t>, se </a:t>
            </a:r>
            <a:r>
              <a:rPr lang="en-US" dirty="0" err="1"/>
              <a:t>añaden</a:t>
            </a:r>
            <a:r>
              <a:rPr lang="en-US" dirty="0"/>
              <a:t> –</a:t>
            </a:r>
          </a:p>
          <a:p>
            <a:r>
              <a:rPr lang="en-US" dirty="0"/>
              <a:t>--</a:t>
            </a:r>
            <a:r>
              <a:rPr lang="en-US" dirty="0" err="1"/>
              <a:t>clic</a:t>
            </a:r>
            <a:r>
              <a:rPr lang="en-US" dirty="0"/>
              <a:t> –</a:t>
            </a:r>
          </a:p>
          <a:p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</a:t>
            </a:r>
            <a:r>
              <a:rPr lang="en-US" dirty="0" err="1"/>
              <a:t>cuidado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BCF1A-C114-E0DF-9A57-DB005940E0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34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BE4E-7255-41F2-368E-1895AE7A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AAF16-8F80-961D-79CC-1436E48D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7D73-D44C-BB1E-2E68-0429CE7B9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Ir describiendo poco a paco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A0D-4457-98AC-E2C5-1E6D3ABA8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62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B73E-AE56-3E9A-B401-1180400B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945FD-3DB3-7419-60EE-4DC92D23B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66EF3-DFB2-5ADA-0B67-0B9A8A11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 multivariable MVP. Cogiendo las generaciones, importaciones y demanda real, obtenemos agrupaciones más definidas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Demanda</a:t>
            </a:r>
            <a:r>
              <a:rPr lang="en-US" sz="1200" dirty="0"/>
              <a:t> real (Amarillo)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renovables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otros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Nuclear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Otras</a:t>
            </a:r>
            <a:r>
              <a:rPr lang="en-US" sz="1200" dirty="0"/>
              <a:t> </a:t>
            </a:r>
            <a:r>
              <a:rPr lang="en-US" sz="1200" dirty="0" err="1"/>
              <a:t>exportaciones</a:t>
            </a:r>
            <a:r>
              <a:rPr lang="en-US" sz="1200" dirty="0"/>
              <a:t> e </a:t>
            </a:r>
            <a:r>
              <a:rPr lang="en-US" sz="1200" dirty="0" err="1"/>
              <a:t>importaciones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Importaciones-exportaciones</a:t>
            </a:r>
            <a:r>
              <a:rPr lang="en-US" sz="1200" dirty="0"/>
              <a:t> Francia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7D1B0-FC1A-E65D-5BA3-319A993CE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4C5F-EEA3-EB99-A219-E54A09BA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7BA0F-5D81-F3A0-1B6B-63D283565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D709F-5076-3988-CAC5-DE9DF009F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MVP es un modelo clásico necesita reentrenarse para cada </a:t>
            </a:r>
            <a:r>
              <a:rPr lang="es-ES" sz="1200" dirty="0" err="1"/>
              <a:t>dataset</a:t>
            </a:r>
            <a:r>
              <a:rPr lang="es-ES" sz="1200" dirty="0"/>
              <a:t>, tamaños de ventana aceptados etc. Pero hay otras opciones que no requieren de reentrenamientos completos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Cuidado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4C718-A9B5-963D-1904-9DF2AD671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0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E92C-13F8-BDF3-5E97-3363005C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74082-741A-3653-EC8D-A51A35D41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D5386-1139-87FD-54B9-99DB0D77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presentación</a:t>
            </a:r>
            <a:r>
              <a:rPr lang="en-US" dirty="0"/>
              <a:t> se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5 </a:t>
            </a:r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39673-07C0-84EE-628E-BB7EA343A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1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2070-2EA9-8F3F-1833-311CED24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21958-6664-CC46-001D-A53B9EA25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93A2D-870C-E37A-5339-7E17F128C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Inferimos sobre </a:t>
            </a:r>
            <a:r>
              <a:rPr lang="es-ES" sz="1200" dirty="0" err="1"/>
              <a:t>dataset</a:t>
            </a:r>
            <a:r>
              <a:rPr lang="es-ES" sz="1200" dirty="0"/>
              <a:t> del mismo dominio/distribución</a:t>
            </a:r>
          </a:p>
          <a:p>
            <a:r>
              <a:rPr lang="en-US" dirty="0"/>
              <a:t>Pesos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calculados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Cuidado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61DB-EF9E-CEB8-EDA7-7902B0C1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9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EEEDE-95F0-799C-8F0D-09832FED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DF462-8822-7535-3B31-C31EDB5EF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96210-E557-C87A-7D2D-B4D82869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otra distribución/dominio o tarea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Cuidado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D7F2F-D93A-F325-2797-86047D403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68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837F-8451-4150-EF1C-ADF8C95C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CB1B6-F775-02CA-E7E1-CB11FE26B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9E1A-F72C-EB68-DA7C-45F5BCAF1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Opción a ajustar con un entrenamiento breve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Cuidado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D0D8D-8AC2-01BB-9F47-4C9615FA3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33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DFBD-847B-D0DA-BFED-8DDCD75F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BFCD7-A6DB-1267-7859-EDA1CBDDF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2E459-2574-4024-4C6C-CDE8E21AB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Cuando lo entrenamos en muchos </a:t>
            </a:r>
            <a:r>
              <a:rPr lang="es-ES" sz="1200" dirty="0" err="1"/>
              <a:t>datasets</a:t>
            </a:r>
            <a:r>
              <a:rPr lang="es-ES" sz="1200" dirty="0"/>
              <a:t> / distintas distribuciones, tenemos los modelos fundacionales..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Admiten </a:t>
            </a:r>
            <a:r>
              <a:rPr lang="es-ES" sz="1200" dirty="0" err="1"/>
              <a:t>zero-shot</a:t>
            </a:r>
            <a:r>
              <a:rPr lang="es-ES" sz="1200" dirty="0"/>
              <a:t> y ajuste fino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Keep calm &amp; </a:t>
            </a:r>
            <a:r>
              <a:rPr lang="en-US" dirty="0" err="1"/>
              <a:t>explica</a:t>
            </a:r>
            <a:r>
              <a:rPr lang="en-US" dirty="0"/>
              <a:t> con Cuidado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6BEDB-69E3-9E51-AD56-14DA94E47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2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A946-2B6A-211A-B4AB-28599B40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C3AB8-E7AF-E5B7-9868-687F1B7DF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E6917-71F4-3F9C-9E5F-7E9C93572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lo largo del año pasado aparecieron los siguientes Modelos fundacionales (más relevantes) (de una presentación de </a:t>
            </a:r>
            <a:r>
              <a:rPr lang="es-ES" sz="1200" dirty="0" err="1"/>
              <a:t>AutonLab</a:t>
            </a:r>
            <a:r>
              <a:rPr lang="es-ES" sz="1200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D2C8-D4D1-F636-5422-54E82EF94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39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DFCF-F95E-534A-917F-1C44A17A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FC8C7-1880-C836-E88C-89649445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FEC41-114D-D776-FCD4-9F5CF322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 un modelo multitarea que obtiene buenos resultados contra el estado del arte como muestran. Además, afirman… lo que nos lleva a pensar que el modelo se ajusta correctamente a nuestro tipo de análisis.</a:t>
            </a:r>
            <a:br>
              <a:rPr lang="es-ES" sz="1200" dirty="0"/>
            </a:b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666F2-A749-7B4B-21F3-0F869E3E1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3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E13FB-E303-7E0E-E02D-EC9C32C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848A6-9DD0-7FC8-C7F6-8AE3040A7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39DD4-0629-4AF8-5666-BE2C9F256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la hora de integrarlo en nuestro proceso, el esquema varía en el modelo y en el gráfico se incluye el ajuste fino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B2F8A-9849-E75A-D1C5-CD3D52EF3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040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FE96-2AB8-096D-359A-F1577A09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BB8DE-B8DF-F3CC-7D73-3FE60C253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2FCAD-FECF-1787-580E-6863369A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Comparativa</a:t>
            </a:r>
            <a:r>
              <a:rPr lang="en-US" dirty="0"/>
              <a:t> de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parámetros</a:t>
            </a:r>
            <a:r>
              <a:rPr lang="en-US" dirty="0"/>
              <a:t> de MOMENT vs MTSAE</a:t>
            </a:r>
          </a:p>
          <a:p>
            <a:r>
              <a:rPr lang="en-US" dirty="0"/>
              <a:t>Uno </a:t>
            </a:r>
            <a:r>
              <a:rPr lang="en-US" dirty="0" err="1"/>
              <a:t>esperaría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coste</a:t>
            </a:r>
            <a:r>
              <a:rPr lang="en-US" dirty="0"/>
              <a:t> de </a:t>
            </a:r>
            <a:r>
              <a:rPr lang="en-US" dirty="0" err="1"/>
              <a:t>ejecución</a:t>
            </a:r>
            <a:r>
              <a:rPr lang="en-US" dirty="0"/>
              <a:t> + </a:t>
            </a:r>
            <a:r>
              <a:rPr lang="en-US" dirty="0" err="1"/>
              <a:t>mejor</a:t>
            </a:r>
            <a:r>
              <a:rPr lang="en-US" dirty="0"/>
              <a:t> precision</a:t>
            </a:r>
          </a:p>
          <a:p>
            <a:r>
              <a:rPr lang="en-US" dirty="0" err="1"/>
              <a:t>Dimensión</a:t>
            </a:r>
            <a:r>
              <a:rPr lang="en-US" dirty="0"/>
              <a:t> </a:t>
            </a:r>
            <a:r>
              <a:rPr lang="en-US" dirty="0" err="1"/>
              <a:t>oculta</a:t>
            </a:r>
            <a:r>
              <a:rPr lang="en-US" dirty="0"/>
              <a:t> -&gt; </a:t>
            </a:r>
            <a:r>
              <a:rPr lang="en-US" dirty="0" err="1"/>
              <a:t>Dimensión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6419-AA5B-7887-0461-9FD544D50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BA86-C848-E7A7-13BD-7FDD7879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E8257-FF10-FE32-E7DD-94681AA92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C3ACC-AB43-5678-C7DE-CAE56673D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Univariable</a:t>
            </a:r>
            <a:r>
              <a:rPr lang="es-ES" sz="1200" dirty="0"/>
              <a:t> con MOMENT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01D60-81E1-CDF6-E865-50ED37D9F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624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4E33A-1B20-BB56-FB4D-9E8E3C42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8F080-714D-1350-A5D5-C997EA84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9867E-65DE-C1E3-9509-022F27E1C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Ejemplo multivariable con MOMENT. Mejora un poco, sin llegar a ser tan bueno como MVP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Demanda</a:t>
            </a:r>
            <a:r>
              <a:rPr lang="en-US" sz="1200" dirty="0"/>
              <a:t> real (Amarillo)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renovables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</a:t>
            </a:r>
            <a:r>
              <a:rPr lang="en-US" sz="1200" dirty="0" err="1"/>
              <a:t>otros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/>
              <a:t>Generación Nuclear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Otras</a:t>
            </a:r>
            <a:r>
              <a:rPr lang="en-US" sz="1200" dirty="0"/>
              <a:t> </a:t>
            </a:r>
            <a:r>
              <a:rPr lang="en-US" sz="1200" dirty="0" err="1"/>
              <a:t>exportaciones</a:t>
            </a:r>
            <a:r>
              <a:rPr lang="en-US" sz="1200" dirty="0"/>
              <a:t> e </a:t>
            </a:r>
            <a:r>
              <a:rPr lang="en-US" sz="1200" dirty="0" err="1"/>
              <a:t>importaciones</a:t>
            </a:r>
            <a:endParaRPr lang="en-US" sz="12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err="1"/>
              <a:t>Importaciones-exportaciones</a:t>
            </a:r>
            <a:r>
              <a:rPr lang="en-US" sz="1200" dirty="0"/>
              <a:t> Francia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F9CC-9D9E-D46E-0CAA-50E7F939D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7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AC7F-CFCC-C247-49D6-25A4AFE3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E757E-F4A5-7FDF-6A95-7EDE98B54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5A24C-9C32-04AD-04BC-57A608009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F77D-5D88-B825-BBE6-73D5F7770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76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4CC63-50C2-0C6B-DE7B-D511786BD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A94D9C-62F4-D5F9-B96B-01CC4D03B3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D472B4-327F-1354-9700-B3AA91DD8B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entrenar</a:t>
            </a:r>
            <a:r>
              <a:rPr lang="en-US" dirty="0"/>
              <a:t> de la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más</a:t>
            </a:r>
            <a:r>
              <a:rPr lang="en-US" dirty="0"/>
              <a:t> similar possible a MOMENT se </a:t>
            </a:r>
            <a:r>
              <a:rPr lang="en-US" dirty="0" err="1"/>
              <a:t>incluyen</a:t>
            </a:r>
            <a:r>
              <a:rPr lang="en-US" dirty="0"/>
              <a:t> dos </a:t>
            </a:r>
            <a:r>
              <a:rPr lang="en-US" dirty="0" err="1"/>
              <a:t>opciones</a:t>
            </a:r>
            <a:r>
              <a:rPr lang="en-US" dirty="0"/>
              <a:t> de </a:t>
            </a:r>
            <a:r>
              <a:rPr lang="en-US" dirty="0" err="1"/>
              <a:t>enmascarado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del </a:t>
            </a:r>
            <a:r>
              <a:rPr lang="en-US" dirty="0" err="1"/>
              <a:t>ajuste</a:t>
            </a:r>
            <a:r>
              <a:rPr lang="en-US" dirty="0"/>
              <a:t> </a:t>
            </a:r>
            <a:r>
              <a:rPr lang="en-US" dirty="0" err="1"/>
              <a:t>fino</a:t>
            </a:r>
            <a:endParaRPr lang="en-US" dirty="0"/>
          </a:p>
          <a:p>
            <a:r>
              <a:rPr lang="en-US" dirty="0" err="1"/>
              <a:t>Inicio</a:t>
            </a:r>
            <a:r>
              <a:rPr lang="en-US" dirty="0"/>
              <a:t> training, final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5E8F5-C4C1-58AE-58F8-0AE51FF181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289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3DCB-E9AE-781B-F2FB-506A0536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9962-747F-205A-8BCA-D768BC949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54A9A-D360-0C8A-7D2D-5610635E9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Si buscamos herramientas dentro de la minería de datos, tenemos varias opciones.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Cogiendo Tamaño 14</a:t>
            </a:r>
            <a:r>
              <a:rPr lang="en-US" sz="1200" dirty="0"/>
              <a:t> (Fourier)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FDC57-95B6-1BB2-ACA1-581313B86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64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29561-177B-4FB0-DEE2-70EE2B8D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BE30D-EBC3-F07B-0952-ED0744A91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E1363-DEC4-DE32-B420-BAAD3F14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Distance</a:t>
            </a:r>
            <a:r>
              <a:rPr lang="es-ES" sz="1200" dirty="0"/>
              <a:t> </a:t>
            </a:r>
            <a:r>
              <a:rPr lang="es-ES" sz="1200" dirty="0" err="1"/>
              <a:t>matrix</a:t>
            </a:r>
            <a:r>
              <a:rPr lang="es-ES" sz="1200" dirty="0"/>
              <a:t> </a:t>
            </a:r>
            <a:r>
              <a:rPr lang="es-ES" sz="1200" dirty="0" err="1"/>
              <a:t>plot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Distancia 14 también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Más </a:t>
            </a:r>
            <a:r>
              <a:rPr lang="en-US" sz="1200" dirty="0" err="1"/>
              <a:t>difícil</a:t>
            </a:r>
            <a:r>
              <a:rPr lang="en-US" sz="1200" dirty="0"/>
              <a:t> de </a:t>
            </a:r>
            <a:r>
              <a:rPr lang="en-US" sz="1200" dirty="0" err="1"/>
              <a:t>ver</a:t>
            </a:r>
            <a:r>
              <a:rPr lang="en-US" sz="1200" dirty="0"/>
              <a:t> </a:t>
            </a:r>
            <a:r>
              <a:rPr lang="en-US" sz="1200" dirty="0" err="1"/>
              <a:t>pero</a:t>
            </a:r>
            <a:r>
              <a:rPr lang="en-US" sz="1200" dirty="0"/>
              <a:t> se </a:t>
            </a:r>
            <a:r>
              <a:rPr lang="en-US" sz="1200" dirty="0" err="1"/>
              <a:t>puede</a:t>
            </a:r>
            <a:r>
              <a:rPr lang="en-US" sz="1200" dirty="0"/>
              <a:t> </a:t>
            </a:r>
            <a:r>
              <a:rPr lang="en-US" sz="1200" dirty="0" err="1"/>
              <a:t>ver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Dado que </a:t>
            </a:r>
            <a:r>
              <a:rPr lang="en-US" sz="1200" dirty="0" err="1"/>
              <a:t>nuestra</a:t>
            </a:r>
            <a:r>
              <a:rPr lang="en-US" sz="1200" dirty="0"/>
              <a:t> </a:t>
            </a:r>
            <a:r>
              <a:rPr lang="en-US" sz="1200" dirty="0" err="1"/>
              <a:t>anomalía</a:t>
            </a:r>
            <a:r>
              <a:rPr lang="en-US" sz="1200" dirty="0"/>
              <a:t> es un </a:t>
            </a:r>
            <a:r>
              <a:rPr lang="en-US" sz="1200" dirty="0" err="1"/>
              <a:t>cambio</a:t>
            </a:r>
            <a:r>
              <a:rPr lang="en-US" sz="1200" dirty="0"/>
              <a:t> Brusco de </a:t>
            </a:r>
            <a:r>
              <a:rPr lang="en-US" sz="1200" dirty="0" err="1"/>
              <a:t>tendencia</a:t>
            </a:r>
            <a:r>
              <a:rPr lang="en-US" sz="1200" dirty="0"/>
              <a:t>, Podemos </a:t>
            </a:r>
            <a:r>
              <a:rPr lang="en-US" sz="1200" dirty="0" err="1"/>
              <a:t>pensar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cómo</a:t>
            </a:r>
            <a:r>
              <a:rPr lang="en-US" sz="1200" dirty="0"/>
              <a:t> </a:t>
            </a:r>
            <a:r>
              <a:rPr lang="en-US" sz="1200" dirty="0" err="1"/>
              <a:t>adaptarla</a:t>
            </a:r>
            <a:r>
              <a:rPr lang="en-US" sz="1200" dirty="0"/>
              <a:t> para </a:t>
            </a:r>
            <a:r>
              <a:rPr lang="en-US" sz="1200" dirty="0" err="1"/>
              <a:t>tener</a:t>
            </a:r>
            <a:r>
              <a:rPr lang="en-US" sz="1200" dirty="0"/>
              <a:t> </a:t>
            </a:r>
            <a:r>
              <a:rPr lang="en-US" sz="1200" dirty="0" err="1"/>
              <a:t>una</a:t>
            </a:r>
            <a:r>
              <a:rPr lang="en-US" sz="1200" dirty="0"/>
              <a:t> </a:t>
            </a:r>
            <a:r>
              <a:rPr lang="en-US" sz="1200" dirty="0" err="1"/>
              <a:t>herramienta</a:t>
            </a:r>
            <a:r>
              <a:rPr lang="en-US" sz="1200" dirty="0"/>
              <a:t> que </a:t>
            </a:r>
            <a:r>
              <a:rPr lang="en-US" sz="1200" dirty="0" err="1"/>
              <a:t>muestre</a:t>
            </a:r>
            <a:r>
              <a:rPr lang="en-US" sz="1200" dirty="0"/>
              <a:t> </a:t>
            </a:r>
            <a:r>
              <a:rPr lang="en-US" sz="1200" dirty="0" err="1"/>
              <a:t>aún</a:t>
            </a:r>
            <a:r>
              <a:rPr lang="en-US" sz="1200" dirty="0"/>
              <a:t> </a:t>
            </a:r>
            <a:r>
              <a:rPr lang="en-US" sz="1200" dirty="0" err="1"/>
              <a:t>más</a:t>
            </a:r>
            <a:r>
              <a:rPr lang="en-US" sz="1200" dirty="0"/>
              <a:t> </a:t>
            </a:r>
            <a:r>
              <a:rPr lang="en-US" sz="1200" dirty="0" err="1"/>
              <a:t>drásticamente</a:t>
            </a:r>
            <a:r>
              <a:rPr lang="en-US" sz="1200" dirty="0"/>
              <a:t> las </a:t>
            </a:r>
            <a:r>
              <a:rPr lang="en-US" sz="1200" dirty="0" err="1"/>
              <a:t>tendencias</a:t>
            </a:r>
            <a:r>
              <a:rPr lang="en-US" sz="1200" dirty="0"/>
              <a:t>. Para </a:t>
            </a:r>
            <a:r>
              <a:rPr lang="en-US" sz="1200" dirty="0" err="1"/>
              <a:t>ello</a:t>
            </a:r>
            <a:r>
              <a:rPr lang="en-US" sz="1200" dirty="0"/>
              <a:t>, </a:t>
            </a:r>
            <a:r>
              <a:rPr lang="en-US" sz="1200" dirty="0" err="1"/>
              <a:t>definimos</a:t>
            </a:r>
            <a:r>
              <a:rPr lang="en-US" sz="1200" dirty="0"/>
              <a:t> </a:t>
            </a:r>
            <a:r>
              <a:rPr lang="en-US" sz="1200" dirty="0" err="1"/>
              <a:t>los</a:t>
            </a:r>
            <a:r>
              <a:rPr lang="en-US" sz="1200" dirty="0"/>
              <a:t> pseudo-</a:t>
            </a:r>
            <a:r>
              <a:rPr lang="en-US" sz="1200" dirty="0" err="1"/>
              <a:t>MPlot</a:t>
            </a:r>
            <a:endParaRPr lang="es-E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3CB-F21F-8FFB-830C-62C2DA127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3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7DD2-667A-A0AF-F49F-075ABE1F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0AE03-A1C8-740B-933F-7A0BC0D9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76D15-C717-F2D9-ADAB-B2AEA4BD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positivo =&gt; El valor aumenta</a:t>
            </a:r>
            <a:br>
              <a:rPr lang="es-ES" sz="1200" dirty="0"/>
            </a:br>
            <a:r>
              <a:rPr lang="es-ES" sz="1200" dirty="0"/>
              <a:t>En negativo =&gt; El valor disminuye</a:t>
            </a:r>
          </a:p>
          <a:p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(como restar medias móviles: media de ventana – media de ventana)</a:t>
            </a:r>
          </a:p>
          <a:p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dirty="0" err="1"/>
              <a:t>height_distance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s-ES" dirty="0" err="1"/>
              <a:t>vector_a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np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array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([0]),</a:t>
            </a:r>
            <a:r>
              <a:rPr lang="es-ES" dirty="0"/>
              <a:t> </a:t>
            </a:r>
            <a:r>
              <a:rPr lang="es-ES" dirty="0" err="1"/>
              <a:t>vector_b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np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array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([0])):</a:t>
            </a:r>
            <a:r>
              <a:rPr lang="es-ES" dirty="0"/>
              <a:t> </a:t>
            </a:r>
          </a:p>
          <a:p>
            <a:r>
              <a:rPr lang="es-ES" dirty="0"/>
              <a:t>    </a:t>
            </a:r>
            <a:r>
              <a:rPr lang="es-ES" dirty="0" err="1"/>
              <a:t>mean_u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vector_a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mean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s-ES" dirty="0"/>
              <a:t> </a:t>
            </a:r>
            <a:r>
              <a:rPr lang="es-ES" dirty="0" err="1"/>
              <a:t>mean_v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vector_b</a:t>
            </a:r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s-ES" dirty="0" err="1"/>
              <a:t>mean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es-ES" dirty="0"/>
              <a:t> </a:t>
            </a:r>
          </a:p>
          <a:p>
            <a:r>
              <a:rPr lang="es-ES" dirty="0"/>
              <a:t>    </a:t>
            </a:r>
            <a:r>
              <a:rPr lang="es-ES" dirty="0" err="1"/>
              <a:t>no_distance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</a:t>
            </a:r>
            <a:r>
              <a:rPr lang="es-ES" dirty="0"/>
              <a:t> </a:t>
            </a:r>
            <a:r>
              <a:rPr lang="es-ES" dirty="0" err="1"/>
              <a:t>mean_u</a:t>
            </a:r>
            <a:r>
              <a:rPr lang="es-ES" dirty="0"/>
              <a:t> </a:t>
            </a:r>
            <a:r>
              <a:rPr lang="es-E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s-ES" dirty="0" err="1"/>
              <a:t>mean_v</a:t>
            </a:r>
            <a:r>
              <a:rPr lang="es-ES" dirty="0"/>
              <a:t> </a:t>
            </a:r>
          </a:p>
          <a:p>
            <a:r>
              <a:rPr lang="es-ES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es-ES" dirty="0"/>
              <a:t> </a:t>
            </a:r>
            <a:r>
              <a:rPr lang="es-ES" dirty="0" err="1"/>
              <a:t>no_distance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s-ES" dirty="0"/>
              <a:t> 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E803C-D2ED-2157-7A88-E97DCDCDA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60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51D1-D2F4-D877-4FEF-83BCCECE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A803-E1F3-8027-521A-9E62E5078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DBF44-E20A-C6EF-F214-A1EDF3D8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Análisis de escalabilidad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MONASH https://forecastingdata.org/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~ 30 series temporales</a:t>
            </a:r>
            <a:br>
              <a:rPr lang="es-ES" sz="1200" dirty="0"/>
            </a:br>
            <a:r>
              <a:rPr lang="es-ES" sz="1200" dirty="0"/>
              <a:t>La más larga con diferencia solar 4 </a:t>
            </a:r>
            <a:r>
              <a:rPr lang="es-ES" sz="1200" dirty="0" err="1"/>
              <a:t>seconds</a:t>
            </a:r>
            <a:endParaRPr lang="es-ES" sz="1200" dirty="0"/>
          </a:p>
          <a:p>
            <a:r>
              <a:rPr lang="en-US" dirty="0"/>
              <a:t>Pasa de 1,7 </a:t>
            </a:r>
            <a:r>
              <a:rPr lang="en-US" dirty="0" err="1"/>
              <a:t>dçias</a:t>
            </a:r>
            <a:r>
              <a:rPr lang="en-US" dirty="0"/>
              <a:t> a 15 </a:t>
            </a:r>
            <a:r>
              <a:rPr lang="en-US" dirty="0" err="1"/>
              <a:t>minutos</a:t>
            </a:r>
            <a:r>
              <a:rPr lang="en-US" dirty="0"/>
              <a:t>. Un </a:t>
            </a:r>
            <a:r>
              <a:rPr lang="en-US" dirty="0" err="1"/>
              <a:t>analista</a:t>
            </a:r>
            <a:r>
              <a:rPr lang="en-US" dirty="0"/>
              <a:t> </a:t>
            </a:r>
            <a:r>
              <a:rPr lang="en-US" dirty="0" err="1"/>
              <a:t>necesita</a:t>
            </a:r>
            <a:r>
              <a:rPr lang="en-US" dirty="0"/>
              <a:t> que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se </a:t>
            </a:r>
            <a:r>
              <a:rPr lang="en-US" dirty="0" err="1"/>
              <a:t>reduzca</a:t>
            </a:r>
            <a:r>
              <a:rPr lang="en-US" dirty="0"/>
              <a:t> para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interactuar</a:t>
            </a:r>
            <a:r>
              <a:rPr lang="en-US" dirty="0"/>
              <a:t>,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dispuesto</a:t>
            </a:r>
            <a:r>
              <a:rPr lang="en-US" dirty="0"/>
              <a:t> a </a:t>
            </a:r>
            <a:r>
              <a:rPr lang="en-US" dirty="0" err="1"/>
              <a:t>esperar</a:t>
            </a:r>
            <a:r>
              <a:rPr lang="en-US" dirty="0"/>
              <a:t> 15 </a:t>
            </a:r>
            <a:r>
              <a:rPr lang="en-US" dirty="0" err="1"/>
              <a:t>minutos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1 día y medio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336-4707-5A63-9104-A0953A723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06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0BD8-1B02-AE04-13EB-6643EC5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1818B-EDB2-AA49-9FE3-63AEA6187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F83C-8CBB-B03F-7361-FB6C47B8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Avanzamos en el diagrama al análisis de escalabilidad. Recordemos las tareas y áreas que nos interesan…</a:t>
            </a:r>
          </a:p>
          <a:p>
            <a:endParaRPr lang="en-US" dirty="0"/>
          </a:p>
          <a:p>
            <a:r>
              <a:rPr lang="en-US" dirty="0" err="1"/>
              <a:t>Remuestreo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6354-D6E5-1760-A851-24B158B20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30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114B8-37B7-0ADA-4468-188A7506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D1186-07FB-6CE3-9F06-616EB6643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2F8D-E316-A61D-858D-7B81251D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 partir de este análisis surgen dos hipótesis</a:t>
            </a:r>
            <a:br>
              <a:rPr lang="es-ES" sz="1200" dirty="0"/>
            </a:br>
            <a:r>
              <a:rPr lang="es-ES" sz="1200" dirty="0"/>
              <a:t>Sabiendo que hay una versión más eficiente del </a:t>
            </a:r>
            <a:r>
              <a:rPr lang="es-ES" sz="1200" dirty="0" err="1"/>
              <a:t>MPlot</a:t>
            </a:r>
            <a:r>
              <a:rPr lang="es-ES" sz="1200" dirty="0"/>
              <a:t> basada en reducir la serie a 10mil puntos (usando </a:t>
            </a:r>
            <a:r>
              <a:rPr lang="es-ES" sz="1200" dirty="0" err="1"/>
              <a:t>Piecewise</a:t>
            </a:r>
            <a:r>
              <a:rPr lang="es-ES" sz="1200" dirty="0"/>
              <a:t> </a:t>
            </a:r>
            <a:r>
              <a:rPr lang="es-ES" sz="1200" dirty="0" err="1"/>
              <a:t>Aggregate</a:t>
            </a:r>
            <a:r>
              <a:rPr lang="es-ES" sz="1200" dirty="0"/>
              <a:t> </a:t>
            </a:r>
            <a:r>
              <a:rPr lang="es-ES" sz="1200" dirty="0" err="1"/>
              <a:t>Approximation</a:t>
            </a:r>
            <a:r>
              <a:rPr lang="es-ES" sz="1200" dirty="0"/>
              <a:t>)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981B-FBD3-1006-AEA9-5255C0D25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39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9314-226B-106C-01C9-F33697F9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6FE5B-4160-F9CB-726A-77629132A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BC45-5751-5F0C-C425-F475E76EE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La segunda, DL..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753F-80F5-9110-A660-465FF32C5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44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F247-3460-B11B-7B55-1CC866C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E33-B527-D4E4-12DD-03C727EAE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B5195-6FDF-163A-7376-EB355CC4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esto, se da pie a dos caminos</a:t>
            </a:r>
          </a:p>
          <a:p>
            <a:r>
              <a:rPr lang="en-US" dirty="0" err="1"/>
              <a:t>Entretente</a:t>
            </a:r>
            <a:r>
              <a:rPr lang="en-US" dirty="0"/>
              <a:t>, </a:t>
            </a:r>
            <a:r>
              <a:rPr lang="en-US" dirty="0" err="1"/>
              <a:t>recuerda</a:t>
            </a:r>
            <a:r>
              <a:rPr lang="en-US" dirty="0"/>
              <a:t> </a:t>
            </a:r>
            <a:r>
              <a:rPr lang="en-US" dirty="0" err="1"/>
              <a:t>nombrar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dataset y las </a:t>
            </a:r>
            <a:r>
              <a:rPr lang="en-US" dirty="0" err="1"/>
              <a:t>tareas</a:t>
            </a:r>
            <a:r>
              <a:rPr lang="en-US" dirty="0"/>
              <a:t> con las que se </a:t>
            </a:r>
            <a:r>
              <a:rPr lang="en-US" dirty="0" err="1"/>
              <a:t>corresponden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9B85-870D-260C-A3BB-7E971CB95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34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6B88-5D18-B149-B6A4-091421FC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D0AAF-AAE4-AFE5-C2D4-A2D3A799D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03232-6F42-2CA0-D1DA-42A74F500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 esta manera, a nivel de herramientas principales, se integran en </a:t>
            </a:r>
            <a:r>
              <a:rPr lang="es-ES" sz="1200" dirty="0" err="1"/>
              <a:t>DeepVATS</a:t>
            </a:r>
            <a:r>
              <a:rPr lang="es-ES" sz="1200" dirty="0"/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---clic ----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C087-7A2A-AB5A-32C4-C5A762088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6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trabajo</a:t>
            </a:r>
            <a:r>
              <a:rPr lang="en-US" dirty="0"/>
              <a:t> versa </a:t>
            </a:r>
            <a:r>
              <a:rPr lang="en-US" dirty="0" err="1"/>
              <a:t>sobre</a:t>
            </a:r>
            <a:r>
              <a:rPr lang="en-US" dirty="0"/>
              <a:t> series </a:t>
            </a:r>
            <a:r>
              <a:rPr lang="en-US" dirty="0" err="1"/>
              <a:t>temporales</a:t>
            </a:r>
            <a:endParaRPr lang="en-US" dirty="0"/>
          </a:p>
          <a:p>
            <a:r>
              <a:rPr lang="en-US" dirty="0"/>
              <a:t>Una </a:t>
            </a:r>
            <a:r>
              <a:rPr lang="en-US" dirty="0" err="1"/>
              <a:t>serie</a:t>
            </a:r>
            <a:r>
              <a:rPr lang="en-US" dirty="0"/>
              <a:t> temporal no es </a:t>
            </a:r>
            <a:r>
              <a:rPr lang="en-US" dirty="0" err="1"/>
              <a:t>más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asociados</a:t>
            </a:r>
            <a:r>
              <a:rPr lang="en-US" dirty="0"/>
              <a:t> a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concretos</a:t>
            </a:r>
            <a:endParaRPr lang="en-US" dirty="0"/>
          </a:p>
          <a:p>
            <a:r>
              <a:rPr lang="en-US" dirty="0" err="1"/>
              <a:t>Ejemplo</a:t>
            </a:r>
            <a:r>
              <a:rPr lang="en-US" dirty="0"/>
              <a:t>: Se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rompe</a:t>
            </a:r>
            <a:r>
              <a:rPr lang="en-US" dirty="0"/>
              <a:t> la </a:t>
            </a:r>
            <a:r>
              <a:rPr lang="en-US" dirty="0" err="1"/>
              <a:t>lavadora</a:t>
            </a:r>
            <a:r>
              <a:rPr lang="en-US" dirty="0"/>
              <a:t> y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atentos</a:t>
            </a:r>
            <a:r>
              <a:rPr lang="en-US" dirty="0"/>
              <a:t> a </a:t>
            </a:r>
            <a:r>
              <a:rPr lang="en-US" dirty="0" err="1"/>
              <a:t>cuántos</a:t>
            </a:r>
            <a:r>
              <a:rPr lang="en-US" dirty="0"/>
              <a:t> </a:t>
            </a:r>
            <a:r>
              <a:rPr lang="en-US" dirty="0" err="1"/>
              <a:t>pitidos</a:t>
            </a:r>
            <a:r>
              <a:rPr lang="en-US" dirty="0"/>
              <a:t> </a:t>
            </a:r>
            <a:r>
              <a:rPr lang="en-US" dirty="0" err="1"/>
              <a:t>suenan</a:t>
            </a:r>
            <a:r>
              <a:rPr lang="en-US" dirty="0"/>
              <a:t> y/o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tono</a:t>
            </a:r>
            <a:r>
              <a:rPr lang="en-US" dirty="0"/>
              <a:t>. =&gt; Serie temporal de </a:t>
            </a:r>
            <a:r>
              <a:rPr lang="en-US" dirty="0" err="1"/>
              <a:t>Hzs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05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2071-CA98-DE52-929E-F17EC6E2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B053D-56B5-4D2F-EBF8-E3285B309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E5EB-1764-D918-64E7-CBE702FD0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Estos</a:t>
            </a:r>
            <a:r>
              <a:rPr lang="en-US" dirty="0"/>
              <a:t> </a:t>
            </a:r>
            <a:r>
              <a:rPr lang="en-US" dirty="0" err="1"/>
              <a:t>caminos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llevan</a:t>
            </a:r>
            <a:r>
              <a:rPr lang="en-US" dirty="0"/>
              <a:t> a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experimentales</a:t>
            </a:r>
            <a:r>
              <a:rPr lang="en-US" dirty="0"/>
              <a:t> </a:t>
            </a:r>
            <a:r>
              <a:rPr lang="en-US" dirty="0" err="1"/>
              <a:t>siguientes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4015E-78DA-F261-2A4B-B1AE86A1D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111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2CD3-A10E-CBCE-A1F9-FB6049B4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8C357-9209-2387-D522-A831528E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A593-DE68-F724-EA14-B9FC92CB1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Seasonality</a:t>
            </a:r>
            <a:r>
              <a:rPr lang="es-ES" sz="1200" dirty="0"/>
              <a:t> -&gt; </a:t>
            </a:r>
            <a:r>
              <a:rPr lang="es-ES" b="0" i="0" dirty="0">
                <a:solidFill>
                  <a:srgbClr val="001D35"/>
                </a:solidFill>
                <a:effectLst/>
                <a:latin typeface="Google Sans"/>
              </a:rPr>
              <a:t>estacionalidad</a:t>
            </a:r>
            <a:endParaRPr lang="es-ES" sz="1200" dirty="0"/>
          </a:p>
          <a:p>
            <a:r>
              <a:rPr lang="en-US" dirty="0"/>
              <a:t>No se </a:t>
            </a:r>
            <a:r>
              <a:rPr lang="en-US" dirty="0" err="1"/>
              <a:t>concluye</a:t>
            </a:r>
            <a:r>
              <a:rPr lang="en-US" dirty="0"/>
              <a:t> que se </a:t>
            </a:r>
            <a:r>
              <a:rPr lang="en-US" dirty="0" err="1"/>
              <a:t>pueda</a:t>
            </a:r>
            <a:r>
              <a:rPr lang="en-US" dirty="0"/>
              <a:t> </a:t>
            </a:r>
            <a:r>
              <a:rPr lang="en-US" dirty="0" err="1"/>
              <a:t>analizar</a:t>
            </a:r>
            <a:r>
              <a:rPr lang="en-US" dirty="0"/>
              <a:t> las </a:t>
            </a:r>
            <a:r>
              <a:rPr lang="en-US" dirty="0" err="1"/>
              <a:t>tendencias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</a:t>
            </a:r>
            <a:r>
              <a:rPr lang="en-US" dirty="0" err="1"/>
              <a:t>sencilla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05A3-3780-6C00-EBF3-A8F00AED8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7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3139-1152-8EE3-956C-91982DD9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741B7-9B14-AE37-3653-8E238AB6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AED82-91E3-38E2-445F-7B64E08D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Datasets</a:t>
            </a:r>
            <a:r>
              <a:rPr lang="es-ES" sz="1200" dirty="0"/>
              <a:t> utilizados en los análisis para las distintas tareas</a:t>
            </a:r>
          </a:p>
          <a:p>
            <a:r>
              <a:rPr lang="en-US" dirty="0"/>
              <a:t>Picos y </a:t>
            </a:r>
            <a:r>
              <a:rPr lang="en-US" dirty="0" err="1"/>
              <a:t>llanuras</a:t>
            </a:r>
            <a:endParaRPr lang="en-US" dirty="0"/>
          </a:p>
          <a:p>
            <a:endParaRPr lang="en-US" dirty="0"/>
          </a:p>
          <a:p>
            <a:r>
              <a:rPr lang="en-US" dirty="0"/>
              <a:t>Kohls -&gt;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veces</a:t>
            </a:r>
            <a:r>
              <a:rPr lang="en-US" dirty="0"/>
              <a:t> que se </a:t>
            </a:r>
            <a:r>
              <a:rPr lang="en-US" dirty="0" err="1"/>
              <a:t>busca</a:t>
            </a:r>
            <a:r>
              <a:rPr lang="en-US" dirty="0"/>
              <a:t> la tienda americana Kohl’s </a:t>
            </a:r>
            <a:r>
              <a:rPr lang="en-US" dirty="0" err="1"/>
              <a:t>en</a:t>
            </a:r>
            <a:r>
              <a:rPr lang="en-US" dirty="0"/>
              <a:t> google </a:t>
            </a:r>
            <a:r>
              <a:rPr lang="en-US" dirty="0" err="1"/>
              <a:t>desde</a:t>
            </a:r>
            <a:r>
              <a:rPr lang="en-US" dirty="0"/>
              <a:t> 2004 hasta 2014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71E26-CE47-1352-5638-F0B87D291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26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1229-D610-1769-BF34-BD45DC48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12B76-2AB9-05F8-C733-AD9F1FBC9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66C0-E867-A477-2394-3DA3D1689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>
                <a:latin typeface="SFRM1095"/>
              </a:rPr>
              <a:t>La reducción es directamente por factor (coger de 1/</a:t>
            </a:r>
            <a:r>
              <a:rPr lang="es-ES" sz="1800" b="0" i="0" u="none" strike="noStrike" baseline="0" dirty="0" err="1">
                <a:latin typeface="SFRM1095"/>
              </a:rPr>
              <a:t>factor_frecuencia</a:t>
            </a:r>
            <a:r>
              <a:rPr lang="es-ES" sz="1800" b="0" i="0" u="none" strike="noStrike" baseline="0" dirty="0">
                <a:latin typeface="SFRM1095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 err="1">
                <a:latin typeface="SFRM1095"/>
              </a:rPr>
              <a:t>Piecewise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Aggregate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Approximation</a:t>
            </a:r>
            <a:endParaRPr lang="es-ES" sz="1800" b="0" i="0" u="none" strike="noStrike" baseline="0" dirty="0">
              <a:latin typeface="SFRM1095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>
                <a:latin typeface="SFRM1095"/>
              </a:rPr>
              <a:t>Aunque para muestras pequeñas … OOM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>
                <a:latin typeface="SFRM1095"/>
              </a:rPr>
              <a:t>Pero con la versión 10K estandariza el tiempo a 7 segundos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4B1E-DCC4-A3F1-68B8-E9539B156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692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2933-4E31-C386-7AA3-47196A8A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9D8B0-7534-576E-9BFA-746E581C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76F8-A08A-4E76-EB3D-818BE156D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esta mejora de eficiencia, ganamos un análisis de </a:t>
            </a:r>
            <a:r>
              <a:rPr lang="es-ES" sz="1200" dirty="0" err="1"/>
              <a:t>previw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DB7B-869A-010B-6012-87539677E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20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CFD69-9CE1-098F-FF17-F2335CD7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868FD7-3D7C-BBC3-4016-8F68EAECD6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9EBDA0-944A-E5FF-9D66-BA20E0A1C0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Uno de los ejemplos que proponen es </a:t>
            </a:r>
            <a:r>
              <a:rPr lang="es-ES" sz="1200" dirty="0" err="1"/>
              <a:t>Pulsus</a:t>
            </a:r>
            <a:r>
              <a:rPr lang="es-ES" sz="1200" dirty="0"/>
              <a:t> </a:t>
            </a:r>
            <a:r>
              <a:rPr lang="es-ES" sz="1200" dirty="0" err="1"/>
              <a:t>paradoxus</a:t>
            </a:r>
            <a:r>
              <a:rPr lang="es-ES" sz="1200" dirty="0"/>
              <a:t>. Muy sencillo de analizar con </a:t>
            </a:r>
            <a:r>
              <a:rPr lang="es-ES" sz="1200" dirty="0" err="1"/>
              <a:t>Mplot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Al implementar </a:t>
            </a:r>
            <a:r>
              <a:rPr lang="es-ES" sz="1200" dirty="0" err="1"/>
              <a:t>Mploy</a:t>
            </a:r>
            <a:r>
              <a:rPr lang="es-ES" sz="1200" dirty="0"/>
              <a:t> y Matrix </a:t>
            </a:r>
            <a:r>
              <a:rPr lang="es-ES" sz="1200" dirty="0" err="1"/>
              <a:t>Profile</a:t>
            </a:r>
            <a:r>
              <a:rPr lang="es-ES" sz="1200" dirty="0"/>
              <a:t> se ve que, efectivamente es útil, por lo que probamos con nuestros </a:t>
            </a:r>
            <a:r>
              <a:rPr lang="es-ES" sz="1200" dirty="0" err="1"/>
              <a:t>dataset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artículo nos centramos en el caso de M-</a:t>
            </a:r>
            <a:r>
              <a:rPr lang="es-ES" sz="1200" dirty="0" err="1"/>
              <a:t>Toy</a:t>
            </a:r>
            <a:r>
              <a:rPr lang="es-ES" sz="1200" dirty="0"/>
              <a:t> para ver si es útil para multivariable y en S3 para focalizar en tendencias (que es un punto faltante en el original)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F4018-1920-A6AD-59CB-D313131DA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6326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0E2E8-BC12-FBBC-AE42-A298C1A22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26DA82-0C70-0F8D-0B98-D332A4046F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7D2E8D-A398-3CDF-A74D-73B995223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Uno de los ejemplos que proponen es </a:t>
            </a:r>
            <a:r>
              <a:rPr lang="es-ES" sz="1200" dirty="0" err="1"/>
              <a:t>Pulsus</a:t>
            </a:r>
            <a:r>
              <a:rPr lang="es-ES" sz="1200" dirty="0"/>
              <a:t> </a:t>
            </a:r>
            <a:r>
              <a:rPr lang="es-ES" sz="1200" dirty="0" err="1"/>
              <a:t>paradoxus</a:t>
            </a:r>
            <a:r>
              <a:rPr lang="es-ES" sz="1200" dirty="0"/>
              <a:t>. Muy sencillo de analizar con </a:t>
            </a:r>
            <a:r>
              <a:rPr lang="es-ES" sz="1200" dirty="0" err="1"/>
              <a:t>Mplot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Al implementar </a:t>
            </a:r>
            <a:r>
              <a:rPr lang="es-ES" sz="1200" dirty="0" err="1"/>
              <a:t>Mploy</a:t>
            </a:r>
            <a:r>
              <a:rPr lang="es-ES" sz="1200" dirty="0"/>
              <a:t> y Matrix </a:t>
            </a:r>
            <a:r>
              <a:rPr lang="es-ES" sz="1200" dirty="0" err="1"/>
              <a:t>Profile</a:t>
            </a:r>
            <a:r>
              <a:rPr lang="es-ES" sz="1200" dirty="0"/>
              <a:t> se ve que, efectivamente es útil, por lo que probamos con nuestros </a:t>
            </a:r>
            <a:r>
              <a:rPr lang="es-ES" sz="1200" dirty="0" err="1"/>
              <a:t>dataset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artículo nos centramos en el caso de M-</a:t>
            </a:r>
            <a:r>
              <a:rPr lang="es-ES" sz="1200" dirty="0" err="1"/>
              <a:t>Toy</a:t>
            </a:r>
            <a:r>
              <a:rPr lang="es-ES" sz="1200" dirty="0"/>
              <a:t> para ver si es útil para multivariable y en S3 para focalizar en tendencias (que es un punto faltante en el original)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532D3-EA46-01B1-1EF7-EE22A655D2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0492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144B-7110-563F-9F76-B8AB60BC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F24E7-40F8-25D8-B536-3D012CA61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5AE44-E25E-A3DE-1B0D-106077994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caso del apagón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D3210-7AF5-183B-54C6-2B812077B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73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890A-E157-71F2-558B-0A7FD4D6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A2328-E23C-8981-0DF3-E934731A1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F5490-997D-D753-C562-1FA8EC59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Con la distancia se observa que hay una distancia pero no sabemos si al alza o a la baja porque la distancia es positiva y simétrica.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Al añadir la </a:t>
            </a:r>
            <a:r>
              <a:rPr lang="es-ES" sz="1200" dirty="0" err="1"/>
              <a:t>pseudiodistancia</a:t>
            </a:r>
            <a:r>
              <a:rPr lang="es-ES" sz="1200" dirty="0"/>
              <a:t> ganamos esa información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081E-3560-5F27-854A-87A48E4BA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21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797EF-4562-F4C6-43EF-7B534E69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7D623-9C59-64A3-7C49-7A1BDF6EB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340B7-0E6B-46EE-9378-2EA7F651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Cerramos, así, el primer camino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3DE7-1D3F-4A4C-808D-8F3585242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17183-EE7A-3BFD-8CF3-B165340C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3E4EE-4B11-7E14-8DD5-48ECD7E49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F3C5F-4581-A12E-ACF9-407383FC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?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útiles</a:t>
            </a:r>
            <a:endParaRPr lang="en-US" dirty="0"/>
          </a:p>
          <a:p>
            <a:r>
              <a:rPr lang="en-US" dirty="0" err="1"/>
              <a:t>Modelamos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/</a:t>
            </a:r>
            <a:r>
              <a:rPr lang="en-US" dirty="0" err="1"/>
              <a:t>analizar</a:t>
            </a:r>
            <a:r>
              <a:rPr lang="en-US" dirty="0"/>
              <a:t>/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estados</a:t>
            </a:r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hace</a:t>
            </a:r>
            <a:r>
              <a:rPr lang="en-US" dirty="0"/>
              <a:t> </a:t>
            </a:r>
            <a:r>
              <a:rPr lang="en-US" dirty="0" err="1"/>
              <a:t>falta</a:t>
            </a:r>
            <a:r>
              <a:rPr lang="en-US" dirty="0"/>
              <a:t> </a:t>
            </a:r>
            <a:r>
              <a:rPr lang="en-US" dirty="0" err="1"/>
              <a:t>puntero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3E2B-EA1B-5FC5-6EB5-19D69072B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1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08F0-6D33-CE2A-BEF9-82DDB7E0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2D967-2F83-AA20-8FB6-370E408A0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7034B-9EC2-4A6F-4816-6FC8F3930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Nos lleva a la segunda pregunta / segundo camino</a:t>
            </a:r>
          </a:p>
          <a:p>
            <a:endParaRPr lang="en-US" dirty="0"/>
          </a:p>
          <a:p>
            <a:r>
              <a:rPr lang="en-US" dirty="0"/>
              <a:t>QUE SE NOTE BIEN que variables </a:t>
            </a:r>
            <a:r>
              <a:rPr lang="en-US" dirty="0" err="1"/>
              <a:t>exógenas</a:t>
            </a:r>
            <a:r>
              <a:rPr lang="en-US" dirty="0"/>
              <a:t> no es un </a:t>
            </a:r>
            <a:r>
              <a:rPr lang="en-US" dirty="0" err="1"/>
              <a:t>resultado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</a:t>
            </a:r>
            <a:r>
              <a:rPr lang="en-US" dirty="0" err="1"/>
              <a:t>sino</a:t>
            </a:r>
            <a:r>
              <a:rPr lang="en-US" dirty="0"/>
              <a:t> que 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línea</a:t>
            </a:r>
            <a:r>
              <a:rPr lang="en-US" dirty="0"/>
              <a:t> </a:t>
            </a:r>
            <a:r>
              <a:rPr lang="en-US" dirty="0" err="1"/>
              <a:t>futura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3D190-ACF5-FA63-54A3-38817722D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79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3028-88CA-9D26-16E8-EEC4456F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2D1E0-771A-2D32-1D79-EEFCB0F4A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88AE7-1443-F296-96ED-D49626E8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Leer con calma 1 a 1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9271-588A-330A-D447-4FBE036B1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4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51B-05F2-118C-3A2F-3D75F0EA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42B12-DC60-9F69-3E53-B60B57F2C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4192C-691D-B184-A7D8-5E459D5B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Esto se ve tanto con la versión ajustada como con la </a:t>
            </a:r>
            <a:r>
              <a:rPr lang="es-ES" sz="1200" dirty="0" err="1"/>
              <a:t>zero-shot</a:t>
            </a:r>
            <a:endParaRPr lang="es-E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dirty="0"/>
          </a:p>
          <a:p>
            <a:r>
              <a:rPr lang="en-US" dirty="0"/>
              <a:t>Lo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lleva</a:t>
            </a:r>
            <a:r>
              <a:rPr lang="en-US" dirty="0"/>
              <a:t> a </a:t>
            </a:r>
            <a:r>
              <a:rPr lang="en-US" dirty="0" err="1"/>
              <a:t>pensar</a:t>
            </a:r>
            <a:r>
              <a:rPr lang="en-US" dirty="0"/>
              <a:t> que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debería</a:t>
            </a:r>
            <a:r>
              <a:rPr lang="en-US" dirty="0"/>
              <a:t> </a:t>
            </a:r>
            <a:r>
              <a:rPr lang="en-US" dirty="0" err="1"/>
              <a:t>sermás</a:t>
            </a:r>
            <a:r>
              <a:rPr lang="en-US" dirty="0"/>
              <a:t> interpretable que MTSAE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BB902-C3B9-63B8-DB2B-BC6AFAD8A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741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D3DB-AE41-A541-4240-BFB1CD44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16A46-325B-F9CB-E604-CE735A720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4EFA4-C8B1-224D-C9F4-0C7C59831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Explica lo del efecto muelle con calma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741B5-39CB-7173-2F56-F94E6E94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991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1544-3995-1114-24B3-0525D167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DD7F7-12EC-8171-13DB-45B404BC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255C4-5362-0264-D26D-BF0AA1E3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Calma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0091-3A38-C7E3-02F0-BC8FFD891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012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1275-C2B5-6B18-1269-39424931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96256-435A-4C1C-BFAE-9728B84CB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E8804-D6DB-7A20-0868-D9D090E95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Versión grande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6CD5-8B5C-837B-64FC-E040A7640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5246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7F7B-8B90-BB19-6CBF-5ECD9AC8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CF5B7-3695-B983-5737-0CAC16DA0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AB219-D7D1-2252-8142-E27C9C8D8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Este análisis nos lleva a cerrar el segundo camino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10512-18D7-E606-49F1-06E7B06AE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46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E95D-B280-CED5-A37D-B6034AE6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73D8E-2A78-3D10-7F4C-8094D5842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4F7CF-968B-5967-9B06-EDB65BDF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16C8-024F-A875-0B94-6C0F794F8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1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4A5A-C093-9422-58E8-A111969D9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2FBA0-1A96-26AE-EB4A-14054BA88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4C28F-8ED0-44BA-01B2-2F26BB510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Esta versión, en su versión diferenciable (</a:t>
            </a:r>
            <a:r>
              <a:rPr lang="es-ES" sz="1200" dirty="0" err="1"/>
              <a:t>soft</a:t>
            </a:r>
            <a:r>
              <a:rPr lang="es-ES" sz="1200" dirty="0"/>
              <a:t>) podemos utilizarla para entrenar nuestros modelos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la imagen se muestra cómo </a:t>
            </a:r>
            <a:r>
              <a:rPr lang="es-ES" sz="1200" dirty="0" err="1"/>
              <a:t>soft-dtw</a:t>
            </a:r>
            <a:r>
              <a:rPr lang="es-ES" sz="1200" dirty="0"/>
              <a:t> permite analizar las series más ‘en forma’, de modo que adapta una secuencia a la otra al comparar</a:t>
            </a:r>
          </a:p>
          <a:p>
            <a:r>
              <a:rPr lang="en-US" dirty="0"/>
              <a:t>Falta un delta </a:t>
            </a:r>
            <a:r>
              <a:rPr lang="en-US" dirty="0" err="1"/>
              <a:t>en</a:t>
            </a:r>
            <a:r>
              <a:rPr lang="en-US" dirty="0"/>
              <a:t> la formula</a:t>
            </a:r>
          </a:p>
          <a:p>
            <a:r>
              <a:rPr lang="en-US" dirty="0" err="1"/>
              <a:t>tslearn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3FEA-D3D0-677B-A880-5D539AA73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699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91AB-6275-F37E-8AB8-FD13802A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F422D-2A48-7AE2-31BE-16E8F223C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3CE52-D68F-FE5D-74E4-EB0FE7A6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Se usa </a:t>
            </a:r>
            <a:r>
              <a:rPr lang="es-ES" sz="1200" dirty="0" err="1"/>
              <a:t>Kohls</a:t>
            </a:r>
            <a:r>
              <a:rPr lang="es-ES" sz="1200" dirty="0"/>
              <a:t> como ejemplo base inicial</a:t>
            </a:r>
          </a:p>
          <a:p>
            <a:r>
              <a:rPr lang="en-US" dirty="0"/>
              <a:t>Su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conjunción</a:t>
            </a:r>
            <a:r>
              <a:rPr lang="en-US" dirty="0"/>
              <a:t> de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líneas</a:t>
            </a:r>
            <a:r>
              <a:rPr lang="en-US" dirty="0"/>
              <a:t> </a:t>
            </a:r>
            <a:r>
              <a:rPr lang="en-US" dirty="0" err="1"/>
              <a:t>resulta</a:t>
            </a:r>
            <a:r>
              <a:rPr lang="en-US" dirty="0"/>
              <a:t> </a:t>
            </a:r>
            <a:r>
              <a:rPr lang="en-US" dirty="0" err="1"/>
              <a:t>interesante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B8DF-618E-95B9-5E9B-FB445A720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8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41F7E-E82F-9A58-56DB-AD1BA0014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C996C-4106-3566-EA8C-C6D42BDED4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70FBB5-28F7-3369-55BD-8239E3C2A5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?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útiles</a:t>
            </a:r>
            <a:endParaRPr lang="en-US" dirty="0"/>
          </a:p>
          <a:p>
            <a:r>
              <a:rPr lang="en-US" dirty="0" err="1"/>
              <a:t>Modelamos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/</a:t>
            </a:r>
            <a:r>
              <a:rPr lang="en-US" dirty="0" err="1"/>
              <a:t>analizar</a:t>
            </a:r>
            <a:r>
              <a:rPr lang="en-US" dirty="0"/>
              <a:t>/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F1893-AB3A-AB78-4E6E-C74DD3E850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2281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B8F9-08EF-88CB-A833-7A19AB013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E7F46-0D5E-B8C0-713A-C7D3E8ABF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63603-34A2-3753-3832-6E9E0A38A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38553-F3D2-F9FD-F75A-49F75FDBE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413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62BE-9A12-5908-E906-B6009899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CE601-9CF7-6AAC-6AC6-DC5B1830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A844A-3987-6791-F3C4-B689D7F21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254F-73A0-BD33-0287-8DCB94021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14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A61F-3C22-B6FF-92C1-504EE4E8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A2F46-090E-5D5D-3788-507B5AD3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553DE-C989-991A-3B4D-3EEA79B18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TS Pile -&gt; </a:t>
            </a:r>
            <a:r>
              <a:rPr lang="en-US" dirty="0" err="1"/>
              <a:t>Aunque</a:t>
            </a:r>
            <a:r>
              <a:rPr lang="en-US" dirty="0"/>
              <a:t> solo se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casos</a:t>
            </a:r>
            <a:r>
              <a:rPr lang="en-US" dirty="0"/>
              <a:t> </a:t>
            </a:r>
            <a:r>
              <a:rPr lang="en-US" dirty="0" err="1"/>
              <a:t>contados</a:t>
            </a:r>
            <a:r>
              <a:rPr lang="en-US" dirty="0"/>
              <a:t> y que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hayan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analizados</a:t>
            </a:r>
            <a:r>
              <a:rPr lang="en-US" dirty="0"/>
              <a:t> </a:t>
            </a:r>
            <a:r>
              <a:rPr lang="en-US" dirty="0" err="1"/>
              <a:t>visualmente</a:t>
            </a:r>
            <a:r>
              <a:rPr lang="en-US" dirty="0"/>
              <a:t> con </a:t>
            </a:r>
            <a:r>
              <a:rPr lang="en-US" dirty="0" err="1"/>
              <a:t>anterioridad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otro</a:t>
            </a:r>
            <a:r>
              <a:rPr lang="en-US" dirty="0"/>
              <a:t> </a:t>
            </a:r>
            <a:r>
              <a:rPr lang="en-US" dirty="0" err="1"/>
              <a:t>equipo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cualquier caso, los modelos fundacionales están en auge y probar qué ocurre con otros modelos o versiones mejoradas de MOMENT sigue resultando de interés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406C4-BF70-2297-9FD2-017DCF0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06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DB195-D937-79C4-32C1-86054D4F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198C5-8C4A-430B-22B3-E2D694978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4EE7-BC08-8F20-D399-A95DBCF3F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9F2EC-8D6B-F767-0D6F-15B34E9F9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400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DE9-2921-88F3-BA18-D2AAF812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D012D-56E7-AD3A-38AE-4FDEE2EB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ACFE4-A786-CB46-764C-C5671D212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04CDA-CB5F-0B8B-E92C-A5925AEB8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313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1A86-7925-8165-B576-FCCAAE8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19E69-B775-F1AB-7A37-66A286256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E3B8D-4C19-965F-2C21-991ACC880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Más </a:t>
            </a:r>
            <a:r>
              <a:rPr lang="en-US" dirty="0" err="1"/>
              <a:t>versátil</a:t>
            </a:r>
            <a:endParaRPr lang="en-US" dirty="0"/>
          </a:p>
          <a:p>
            <a:r>
              <a:rPr lang="en-US" dirty="0" err="1"/>
              <a:t>Aunque</a:t>
            </a:r>
            <a:r>
              <a:rPr lang="en-US" dirty="0"/>
              <a:t> no lo he </a:t>
            </a:r>
            <a:r>
              <a:rPr lang="en-US" dirty="0" err="1"/>
              <a:t>comentado</a:t>
            </a:r>
            <a:r>
              <a:rPr lang="en-US" dirty="0"/>
              <a:t> </a:t>
            </a:r>
            <a:r>
              <a:rPr lang="en-US" dirty="0" err="1"/>
              <a:t>anteriormente</a:t>
            </a:r>
            <a:r>
              <a:rPr lang="en-US" dirty="0"/>
              <a:t>, se </a:t>
            </a:r>
            <a:r>
              <a:rPr lang="en-US" dirty="0" err="1"/>
              <a:t>pueden</a:t>
            </a:r>
            <a:r>
              <a:rPr lang="en-US" dirty="0"/>
              <a:t> usar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originales</a:t>
            </a:r>
            <a:r>
              <a:rPr lang="en-US" dirty="0"/>
              <a:t> o </a:t>
            </a:r>
            <a:r>
              <a:rPr lang="en-US" dirty="0" err="1"/>
              <a:t>preprocesados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entrenamiento</a:t>
            </a:r>
            <a:r>
              <a:rPr lang="en-US" dirty="0"/>
              <a:t> y/o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81019-8AA0-4385-8663-4A7E23C02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350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994D-C18C-0C83-FBC1-A01B3888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287EC-1EF1-A924-B5BA-ADB7D9C2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09556-2DC9-CB5B-E688-0FF720130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0406-4502-108E-B253-01133ECD1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3A9A-F867-3E24-0723-A5243BD6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D6A24-ED8F-2B6E-250D-22363D72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7CCF9-806F-F57E-5F1F-35B0ACC6A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FB132-CE85-B485-6E23-359705402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363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DB61-0BE2-A06D-A9A0-9E116C15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F67E5-7162-1EB3-5667-946018BB9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E9DC8-9EA1-2C1D-608B-677D06EFB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 dirty="0"/>
              <a:t> =&gt; </a:t>
            </a:r>
            <a:r>
              <a:rPr lang="en-US" dirty="0" err="1"/>
              <a:t>Capturar</a:t>
            </a:r>
            <a:r>
              <a:rPr lang="en-US" dirty="0"/>
              <a:t>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diferente</a:t>
            </a:r>
            <a:endParaRPr lang="en-US" dirty="0"/>
          </a:p>
          <a:p>
            <a:r>
              <a:rPr lang="en-US" dirty="0" err="1"/>
              <a:t>Proyeccion</a:t>
            </a:r>
            <a:r>
              <a:rPr lang="en-US" dirty="0"/>
              <a:t> =&gt;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perspectivas</a:t>
            </a:r>
            <a:r>
              <a:rPr lang="en-US" dirty="0"/>
              <a:t> del </a:t>
            </a:r>
            <a:r>
              <a:rPr lang="en-US" dirty="0" err="1"/>
              <a:t>espacio</a:t>
            </a:r>
            <a:r>
              <a:rPr lang="en-US" dirty="0"/>
              <a:t> </a:t>
            </a:r>
            <a:r>
              <a:rPr lang="en-US" dirty="0" err="1"/>
              <a:t>latente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B704-5ECE-8A32-C4C3-75C489B85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0597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8422-436A-32DA-A933-7CB35778B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73A1-0FB4-68C8-24F7-046E6542F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0BC17-10BE-4FB4-6F88-F0240C298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cuanto</a:t>
            </a:r>
            <a:r>
              <a:rPr lang="en-US" dirty="0"/>
              <a:t> a las </a:t>
            </a:r>
            <a:r>
              <a:rPr lang="en-US" dirty="0" err="1"/>
              <a:t>publicaciones</a:t>
            </a:r>
            <a:r>
              <a:rPr lang="en-US" dirty="0"/>
              <a:t> que </a:t>
            </a:r>
            <a:r>
              <a:rPr lang="en-US" dirty="0" err="1"/>
              <a:t>soportan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tesis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80370-B9BC-5D29-A0EB-5C60CC3C3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3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2472-E56E-90F6-E51E-0145B77A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14C48-5E7B-52DC-84E2-49BE88CD9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1FFD-A000-F572-3197-ACEAA64F1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práctico</a:t>
            </a:r>
            <a:r>
              <a:rPr lang="en-US" dirty="0"/>
              <a:t> es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. Es un </a:t>
            </a:r>
            <a:r>
              <a:rPr lang="en-US" dirty="0" err="1"/>
              <a:t>ejemplo</a:t>
            </a:r>
            <a:r>
              <a:rPr lang="en-US" dirty="0"/>
              <a:t> que </a:t>
            </a:r>
            <a:r>
              <a:rPr lang="en-US" dirty="0" err="1"/>
              <a:t>ocurrió</a:t>
            </a:r>
            <a:r>
              <a:rPr lang="en-US" dirty="0"/>
              <a:t> </a:t>
            </a:r>
            <a:r>
              <a:rPr lang="en-US" dirty="0" err="1"/>
              <a:t>posteriormente</a:t>
            </a:r>
            <a:r>
              <a:rPr lang="en-US" dirty="0"/>
              <a:t> al </a:t>
            </a:r>
            <a:r>
              <a:rPr lang="en-US" dirty="0" err="1"/>
              <a:t>cierre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que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y se ha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para la </a:t>
            </a:r>
            <a:r>
              <a:rPr lang="en-US" dirty="0" err="1"/>
              <a:t>exposición</a:t>
            </a:r>
            <a:r>
              <a:rPr lang="en-US" dirty="0"/>
              <a:t> de las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técnicas</a:t>
            </a:r>
            <a:endParaRPr lang="en-US" dirty="0"/>
          </a:p>
          <a:p>
            <a:r>
              <a:rPr lang="en-US" dirty="0"/>
              <a:t>La imagen </a:t>
            </a:r>
            <a:r>
              <a:rPr lang="en-US" dirty="0" err="1"/>
              <a:t>muestra</a:t>
            </a:r>
            <a:r>
              <a:rPr lang="en-US" dirty="0"/>
              <a:t> un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media </a:t>
            </a:r>
            <a:r>
              <a:rPr lang="en-US" dirty="0" err="1"/>
              <a:t>móvil</a:t>
            </a:r>
            <a:r>
              <a:rPr lang="en-US" dirty="0"/>
              <a:t> y la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típica</a:t>
            </a:r>
            <a:r>
              <a:rPr lang="en-US" dirty="0"/>
              <a:t>/</a:t>
            </a:r>
            <a:r>
              <a:rPr lang="en-US" dirty="0" err="1"/>
              <a:t>estándar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 de 2025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1287-7490-21E3-6202-C04B42B8F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885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B19A-94CC-E043-F5A1-56304808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9F003-BDFB-CC91-17D7-00A94E578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F1CEE-0E90-A1AA-9595-F09BC4A01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DBCE1-BB94-0A43-9D5B-952A092F4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B960-D9D7-D4FD-830B-618A771C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2C8A2-8505-B531-2883-0A3D1BBD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5F38F-4397-701C-FABD-5F839CE7A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WITC es la version </a:t>
            </a:r>
            <a:r>
              <a:rPr lang="en-US" dirty="0" err="1"/>
              <a:t>corta</a:t>
            </a:r>
            <a:r>
              <a:rPr lang="en-US" dirty="0"/>
              <a:t> de CITA (abstract)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2EC5-6E52-7786-180F-EC89EB2F3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8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D847-DC0D-C9C1-A1D5-F866CA27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D4CBA-421B-ADCD-4BE9-F3879D93E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A243C-9673-59D5-9B7D-D2C21461D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las </a:t>
            </a:r>
            <a:r>
              <a:rPr lang="en-US" dirty="0" err="1"/>
              <a:t>gráfica</a:t>
            </a:r>
            <a:r>
              <a:rPr lang="en-US" dirty="0"/>
              <a:t> de </a:t>
            </a:r>
            <a:r>
              <a:rPr lang="en-US" dirty="0" err="1"/>
              <a:t>exportación</a:t>
            </a:r>
            <a:r>
              <a:rPr lang="en-US" dirty="0"/>
              <a:t> e </a:t>
            </a:r>
            <a:r>
              <a:rPr lang="en-US" dirty="0" err="1"/>
              <a:t>importación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 de la </a:t>
            </a:r>
            <a:r>
              <a:rPr lang="en-US" dirty="0" err="1"/>
              <a:t>Península</a:t>
            </a:r>
            <a:r>
              <a:rPr lang="en-US" dirty="0"/>
              <a:t> </a:t>
            </a:r>
            <a:r>
              <a:rPr lang="en-US" dirty="0" err="1"/>
              <a:t>Ibérica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o zonas </a:t>
            </a:r>
            <a:r>
              <a:rPr lang="en-US" dirty="0" err="1"/>
              <a:t>geográficas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189FB-23FB-2CDE-F23E-80B7F4699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3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09D3-520E-B9F0-2225-32C99D811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65F36-8DD1-4A2A-D5CD-32D7EAEAD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D153-39F3-2F89-40B1-591FF506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1CCB-2342-4D44-A185-963491ED10E4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A64C-6A10-9143-C4AE-E08B0085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A989-C143-5BA9-73F8-10BBD812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B30-3140-7A9F-D55D-68BF97E3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DC56D-285D-6DDF-717F-B5C836F68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43A0-5379-E761-792F-E2B86F57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7C8F-2D4F-4220-BFA7-8B9099ACEDA7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0442-B677-58DA-5DC1-ECC11B7D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7611-753E-5258-7E55-5439DAE1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52449-D8FD-35E6-14EE-80D6A5E98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2D63B-0FB7-0DB9-744E-3E4DB8ED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7055-4162-C925-E785-D3C4CBA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257E-9BBD-4013-A17E-8629C6E5F0D8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2C1B-19AE-ECC5-9522-D3E9CA0F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AC396-9A63-EB1A-96F3-4BAD1905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7895-2162-C699-10F9-37781A8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5627-149F-3B86-DE20-72F852ED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5E19-53AC-337C-0BA5-6464A85C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565D-D964-41A3-B5C5-1DD987A5662B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BD43-23AA-E2A6-04F6-AE4DA3FA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F348-7440-77AB-BE78-9BD89A98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8209-6EBB-86A6-6D56-12AB258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A2501-3D45-5FAE-AF92-09E632AA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6C7-C6AA-7D9F-790D-77D8D28F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94DE-844B-49E4-A9F6-192C642E3C44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3DFF-1003-D328-E454-4E0C1A7A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E774-1298-990C-3DF0-EC6787B3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5C46-3442-E15B-0884-D95C167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C7EC-54C2-3891-1A28-16C6D81F5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5982-C6C9-6781-FC77-007EC898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68E0B-3940-DA17-33E0-4C90EDB8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05C3-93AC-4289-8C16-3810CA4B6E12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16C13-EA34-93B1-7265-A4E92BE0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34C9F-338E-3185-D67C-CE15D37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A8C0-10CB-830F-4F70-098C674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E116-C012-B0D8-D45B-D15418EB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3BEF9-CB67-8F70-AE1C-8ADA5F8D1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440E4-DE97-B6A5-6E0C-58FFF9637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3D644-422C-FB30-5F30-88557F1E4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7E978-26BC-B896-69D9-8F43A8CF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1CA0-9BDC-4CB4-A6D3-4AAB74135C92}" type="datetime1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87803-CBDB-876E-6806-7FD55D5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68A0C-4CCA-1E13-E9FC-1776EEDA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B923-3A52-1079-6704-B1256745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2F2C5-D8AD-5891-1F7E-1DE04D8A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45C1-E9E0-4DDA-872C-951DC06EC2CE}" type="datetime1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935CF-93D0-559F-693D-F62F7DE2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E1643-D20E-CD06-8B92-C479FE8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DBB11-BBE6-5D54-406F-7B728B40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219-955E-44CA-88E6-DE13307D5E25}" type="datetime1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DB437-0D0C-6C30-77B5-AC3872D6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4B44-09AB-0AB7-4200-146983F8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54A7-AF0F-4C2A-0184-FD58B629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576F-B910-84FD-EF3E-70DBD63D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68EFD-421F-E414-1F0E-AD77BBC89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051EB-4459-16DE-A060-95571279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F0B-9E18-4974-BB7C-04DE2EB18BD5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8DA9-7A92-C0DF-CD67-D7663476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DE4-072F-CCB1-4913-743C5FD5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C881-A8F0-1872-6CB7-152FA8FB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4BB78-26EC-B414-AA96-852A15FB9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31336-61D3-F82A-1C4B-C576FF15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74670-41FA-9D2E-59A4-549E0AF5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D6EB-AB3B-4EE5-9381-4534260E9446}" type="datetime1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B3EA-EEEE-2AFB-28B7-CC03E377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FB085-BCB1-EA9D-8203-9E7B4EE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5F2BC-08DF-862B-5ACD-84358BA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E2EC-A3FA-8061-BFED-B86232C5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93F7-F9A5-309A-93C0-2B039C5B6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0837C-F625-4471-9725-334D39CC60F9}" type="datetime1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8D0-F9AB-80CB-6492-B51A8FFB8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C43-2C9E-24CF-FA42-534180CB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0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18" Type="http://schemas.microsoft.com/office/2007/relationships/diagramDrawing" Target="../diagrams/drawing6.xml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9.svg"/><Relationship Id="rId12" Type="http://schemas.openxmlformats.org/officeDocument/2006/relationships/image" Target="../media/image38.png"/><Relationship Id="rId1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6.xml"/><Relationship Id="rId1" Type="http://schemas.openxmlformats.org/officeDocument/2006/relationships/tags" Target="../tags/tag7.xml"/><Relationship Id="rId6" Type="http://schemas.openxmlformats.org/officeDocument/2006/relationships/image" Target="../media/image28.png"/><Relationship Id="rId11" Type="http://schemas.openxmlformats.org/officeDocument/2006/relationships/image" Target="../media/image37.svg"/><Relationship Id="rId5" Type="http://schemas.openxmlformats.org/officeDocument/2006/relationships/image" Target="../media/image27.svg"/><Relationship Id="rId15" Type="http://schemas.openxmlformats.org/officeDocument/2006/relationships/diagramLayout" Target="../diagrams/layout6.xml"/><Relationship Id="rId10" Type="http://schemas.openxmlformats.org/officeDocument/2006/relationships/image" Target="../media/image36.png"/><Relationship Id="rId4" Type="http://schemas.openxmlformats.org/officeDocument/2006/relationships/image" Target="../media/image26.png"/><Relationship Id="rId9" Type="http://schemas.openxmlformats.org/officeDocument/2006/relationships/image" Target="../media/image35.svg"/><Relationship Id="rId1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3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notesSlide" Target="../notesSlides/notesSlide15.xml"/><Relationship Id="rId7" Type="http://schemas.openxmlformats.org/officeDocument/2006/relationships/diagramColors" Target="../diagrams/colors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18" Type="http://schemas.openxmlformats.org/officeDocument/2006/relationships/diagramColors" Target="../diagrams/colors11.xml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1.png"/><Relationship Id="rId12" Type="http://schemas.openxmlformats.org/officeDocument/2006/relationships/image" Target="../media/image9.png"/><Relationship Id="rId17" Type="http://schemas.openxmlformats.org/officeDocument/2006/relationships/diagramQuickStyle" Target="../diagrams/quickStyle11.xml"/><Relationship Id="rId2" Type="http://schemas.openxmlformats.org/officeDocument/2006/relationships/slideLayout" Target="../slideLayouts/slideLayout7.xml"/><Relationship Id="rId16" Type="http://schemas.openxmlformats.org/officeDocument/2006/relationships/diagramLayout" Target="../diagrams/layout11.xml"/><Relationship Id="rId1" Type="http://schemas.openxmlformats.org/officeDocument/2006/relationships/tags" Target="../tags/tag12.xml"/><Relationship Id="rId6" Type="http://schemas.openxmlformats.org/officeDocument/2006/relationships/image" Target="../media/image340.png"/><Relationship Id="rId11" Type="http://schemas.openxmlformats.org/officeDocument/2006/relationships/image" Target="../media/image45.png"/><Relationship Id="rId15" Type="http://schemas.openxmlformats.org/officeDocument/2006/relationships/diagramData" Target="../diagrams/data11.xml"/><Relationship Id="rId10" Type="http://schemas.openxmlformats.org/officeDocument/2006/relationships/image" Target="../media/image44.svg"/><Relationship Id="rId19" Type="http://schemas.microsoft.com/office/2007/relationships/diagramDrawing" Target="../diagrams/drawing11.xml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50.gif"/><Relationship Id="rId5" Type="http://schemas.openxmlformats.org/officeDocument/2006/relationships/diagramLayout" Target="../diagrams/layout12.xml"/><Relationship Id="rId10" Type="http://schemas.openxmlformats.org/officeDocument/2006/relationships/image" Target="../media/image49.jpeg"/><Relationship Id="rId4" Type="http://schemas.openxmlformats.org/officeDocument/2006/relationships/diagramData" Target="../diagrams/data12.xml"/><Relationship Id="rId9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13.xml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.png"/><Relationship Id="rId20" Type="http://schemas.openxmlformats.org/officeDocument/2006/relationships/image" Target="../media/image45.png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450.png"/><Relationship Id="rId5" Type="http://schemas.openxmlformats.org/officeDocument/2006/relationships/diagramLayout" Target="../diagrams/layout13.xml"/><Relationship Id="rId15" Type="http://schemas.openxmlformats.org/officeDocument/2006/relationships/image" Target="../media/image44.svg"/><Relationship Id="rId19" Type="http://schemas.openxmlformats.org/officeDocument/2006/relationships/image" Target="../media/image51.png"/><Relationship Id="rId4" Type="http://schemas.openxmlformats.org/officeDocument/2006/relationships/diagramData" Target="../diagrams/data13.xml"/><Relationship Id="rId1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image" Target="../media/image56.png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14.xml"/><Relationship Id="rId12" Type="http://schemas.openxmlformats.org/officeDocument/2006/relationships/image" Target="../media/image55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54.pn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53.png"/><Relationship Id="rId4" Type="http://schemas.openxmlformats.org/officeDocument/2006/relationships/diagramData" Target="../diagrams/data14.xml"/><Relationship Id="rId9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image" Target="../media/image53.png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15.xml"/><Relationship Id="rId12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57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44.svg"/><Relationship Id="rId4" Type="http://schemas.openxmlformats.org/officeDocument/2006/relationships/diagramData" Target="../diagrams/data15.xml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13" Type="http://schemas.openxmlformats.org/officeDocument/2006/relationships/image" Target="../media/image59.png"/><Relationship Id="rId3" Type="http://schemas.openxmlformats.org/officeDocument/2006/relationships/notesSlide" Target="../notesSlides/notesSlide21.xml"/><Relationship Id="rId7" Type="http://schemas.openxmlformats.org/officeDocument/2006/relationships/diagramColors" Target="../diagrams/colors16.xml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diagramQuickStyle" Target="../diagrams/quickStyle16.xml"/><Relationship Id="rId11" Type="http://schemas.openxmlformats.org/officeDocument/2006/relationships/image" Target="../media/image58.png"/><Relationship Id="rId5" Type="http://schemas.openxmlformats.org/officeDocument/2006/relationships/diagramLayout" Target="../diagrams/layout16.xml"/><Relationship Id="rId10" Type="http://schemas.openxmlformats.org/officeDocument/2006/relationships/image" Target="../media/image44.svg"/><Relationship Id="rId4" Type="http://schemas.openxmlformats.org/officeDocument/2006/relationships/diagramData" Target="../diagrams/data16.xml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13" Type="http://schemas.openxmlformats.org/officeDocument/2006/relationships/image" Target="../media/image64.png"/><Relationship Id="rId3" Type="http://schemas.openxmlformats.org/officeDocument/2006/relationships/notesSlide" Target="../notesSlides/notesSlide22.xml"/><Relationship Id="rId7" Type="http://schemas.openxmlformats.org/officeDocument/2006/relationships/diagramColors" Target="../diagrams/colors17.xml"/><Relationship Id="rId12" Type="http://schemas.openxmlformats.org/officeDocument/2006/relationships/image" Target="../media/image6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diagramQuickStyle" Target="../diagrams/quickStyle17.xml"/><Relationship Id="rId11" Type="http://schemas.openxmlformats.org/officeDocument/2006/relationships/image" Target="../media/image62.png"/><Relationship Id="rId5" Type="http://schemas.openxmlformats.org/officeDocument/2006/relationships/diagramLayout" Target="../diagrams/layout17.xml"/><Relationship Id="rId15" Type="http://schemas.openxmlformats.org/officeDocument/2006/relationships/image" Target="../media/image44.svg"/><Relationship Id="rId10" Type="http://schemas.openxmlformats.org/officeDocument/2006/relationships/image" Target="../media/image61.png"/><Relationship Id="rId4" Type="http://schemas.openxmlformats.org/officeDocument/2006/relationships/diagramData" Target="../diagrams/data17.xml"/><Relationship Id="rId9" Type="http://schemas.openxmlformats.org/officeDocument/2006/relationships/image" Target="../media/image60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diagramQuickStyle" Target="../diagrams/quickStyle18.xml"/><Relationship Id="rId11" Type="http://schemas.openxmlformats.org/officeDocument/2006/relationships/image" Target="../media/image67.png"/><Relationship Id="rId5" Type="http://schemas.openxmlformats.org/officeDocument/2006/relationships/diagramLayout" Target="../diagrams/layout18.xml"/><Relationship Id="rId10" Type="http://schemas.openxmlformats.org/officeDocument/2006/relationships/image" Target="../media/image66.png"/><Relationship Id="rId4" Type="http://schemas.openxmlformats.org/officeDocument/2006/relationships/diagramData" Target="../diagrams/data18.xml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24.xml"/><Relationship Id="rId7" Type="http://schemas.openxmlformats.org/officeDocument/2006/relationships/diagramColors" Target="../diagrams/colors19.xml"/><Relationship Id="rId12" Type="http://schemas.openxmlformats.org/officeDocument/2006/relationships/image" Target="../media/image6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diagramQuickStyle" Target="../diagrams/quickStyle19.xml"/><Relationship Id="rId11" Type="http://schemas.openxmlformats.org/officeDocument/2006/relationships/image" Target="../media/image68.png"/><Relationship Id="rId5" Type="http://schemas.openxmlformats.org/officeDocument/2006/relationships/diagramLayout" Target="../diagrams/layout19.xml"/><Relationship Id="rId10" Type="http://schemas.openxmlformats.org/officeDocument/2006/relationships/image" Target="../media/image53.png"/><Relationship Id="rId4" Type="http://schemas.openxmlformats.org/officeDocument/2006/relationships/diagramData" Target="../diagrams/data19.xml"/><Relationship Id="rId9" Type="http://schemas.openxmlformats.org/officeDocument/2006/relationships/image" Target="../media/image52.png"/><Relationship Id="rId14" Type="http://schemas.openxmlformats.org/officeDocument/2006/relationships/image" Target="../media/image71.sv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notesSlide" Target="../notesSlides/notesSlide25.xml"/><Relationship Id="rId7" Type="http://schemas.openxmlformats.org/officeDocument/2006/relationships/diagramColors" Target="../diagrams/colors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diagramQuickStyle" Target="../diagrams/quickStyle20.xml"/><Relationship Id="rId11" Type="http://schemas.openxmlformats.org/officeDocument/2006/relationships/image" Target="../media/image72.png"/><Relationship Id="rId5" Type="http://schemas.openxmlformats.org/officeDocument/2006/relationships/diagramLayout" Target="../diagrams/layout20.xml"/><Relationship Id="rId10" Type="http://schemas.openxmlformats.org/officeDocument/2006/relationships/image" Target="../media/image53.png"/><Relationship Id="rId4" Type="http://schemas.openxmlformats.org/officeDocument/2006/relationships/diagramData" Target="../diagrams/data20.xml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26.xml"/><Relationship Id="rId7" Type="http://schemas.openxmlformats.org/officeDocument/2006/relationships/diagramColors" Target="../diagrams/colors21.xml"/><Relationship Id="rId12" Type="http://schemas.openxmlformats.org/officeDocument/2006/relationships/image" Target="../media/image6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diagramQuickStyle" Target="../diagrams/quickStyle21.xml"/><Relationship Id="rId11" Type="http://schemas.openxmlformats.org/officeDocument/2006/relationships/image" Target="../media/image68.png"/><Relationship Id="rId5" Type="http://schemas.openxmlformats.org/officeDocument/2006/relationships/diagramLayout" Target="../diagrams/layout21.xml"/><Relationship Id="rId10" Type="http://schemas.openxmlformats.org/officeDocument/2006/relationships/image" Target="../media/image53.png"/><Relationship Id="rId4" Type="http://schemas.openxmlformats.org/officeDocument/2006/relationships/diagramData" Target="../diagrams/data21.xml"/><Relationship Id="rId9" Type="http://schemas.openxmlformats.org/officeDocument/2006/relationships/image" Target="../media/image52.png"/><Relationship Id="rId14" Type="http://schemas.openxmlformats.org/officeDocument/2006/relationships/image" Target="../media/image7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diagramQuickStyle" Target="../diagrams/quickStyle22.xml"/><Relationship Id="rId18" Type="http://schemas.openxmlformats.org/officeDocument/2006/relationships/image" Target="../media/image27.svg"/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76.png"/><Relationship Id="rId12" Type="http://schemas.openxmlformats.org/officeDocument/2006/relationships/diagramLayout" Target="../diagrams/layout22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2.png"/><Relationship Id="rId20" Type="http://schemas.openxmlformats.org/officeDocument/2006/relationships/image" Target="../media/image29.svg"/><Relationship Id="rId1" Type="http://schemas.openxmlformats.org/officeDocument/2006/relationships/tags" Target="../tags/tag23.xml"/><Relationship Id="rId6" Type="http://schemas.openxmlformats.org/officeDocument/2006/relationships/image" Target="../media/image75.png"/><Relationship Id="rId11" Type="http://schemas.openxmlformats.org/officeDocument/2006/relationships/diagramData" Target="../diagrams/data22.xml"/><Relationship Id="rId5" Type="http://schemas.openxmlformats.org/officeDocument/2006/relationships/image" Target="../media/image74.png"/><Relationship Id="rId15" Type="http://schemas.microsoft.com/office/2007/relationships/diagramDrawing" Target="../diagrams/drawing22.xml"/><Relationship Id="rId10" Type="http://schemas.openxmlformats.org/officeDocument/2006/relationships/image" Target="../media/image79.png"/><Relationship Id="rId19" Type="http://schemas.openxmlformats.org/officeDocument/2006/relationships/image" Target="../media/image2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diagramColors" Target="../diagrams/colors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diagramLayout" Target="../diagrams/layout23.xml"/><Relationship Id="rId18" Type="http://schemas.openxmlformats.org/officeDocument/2006/relationships/image" Target="../media/image27.sv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83.png"/><Relationship Id="rId12" Type="http://schemas.openxmlformats.org/officeDocument/2006/relationships/diagramData" Target="../diagrams/data23.xml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3.xml"/><Relationship Id="rId20" Type="http://schemas.openxmlformats.org/officeDocument/2006/relationships/image" Target="../media/image29.svg"/><Relationship Id="rId1" Type="http://schemas.openxmlformats.org/officeDocument/2006/relationships/tags" Target="../tags/tag24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diagramColors" Target="../diagrams/colors23.xml"/><Relationship Id="rId10" Type="http://schemas.openxmlformats.org/officeDocument/2006/relationships/image" Target="../media/image86.png"/><Relationship Id="rId19" Type="http://schemas.openxmlformats.org/officeDocument/2006/relationships/image" Target="../media/image28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diagramQuickStyle" Target="../diagrams/quickStyle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3" Type="http://schemas.openxmlformats.org/officeDocument/2006/relationships/notesSlide" Target="../notesSlides/notesSlide29.xml"/><Relationship Id="rId7" Type="http://schemas.openxmlformats.org/officeDocument/2006/relationships/diagramLayout" Target="../diagrams/layout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diagramData" Target="../diagrams/data24.xml"/><Relationship Id="rId5" Type="http://schemas.openxmlformats.org/officeDocument/2006/relationships/image" Target="../media/image89.png"/><Relationship Id="rId10" Type="http://schemas.microsoft.com/office/2007/relationships/diagramDrawing" Target="../diagrams/drawing24.xml"/><Relationship Id="rId4" Type="http://schemas.openxmlformats.org/officeDocument/2006/relationships/image" Target="../media/image88.png"/><Relationship Id="rId9" Type="http://schemas.openxmlformats.org/officeDocument/2006/relationships/diagramColors" Target="../diagrams/colors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notesSlide" Target="../notesSlides/notesSlide30.xml"/><Relationship Id="rId7" Type="http://schemas.openxmlformats.org/officeDocument/2006/relationships/diagramData" Target="../diagrams/data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88.png"/><Relationship Id="rId11" Type="http://schemas.microsoft.com/office/2007/relationships/diagramDrawing" Target="../diagrams/drawing25.xml"/><Relationship Id="rId5" Type="http://schemas.openxmlformats.org/officeDocument/2006/relationships/image" Target="../media/image90.png"/><Relationship Id="rId10" Type="http://schemas.openxmlformats.org/officeDocument/2006/relationships/diagramColors" Target="../diagrams/colors25.xml"/><Relationship Id="rId4" Type="http://schemas.openxmlformats.org/officeDocument/2006/relationships/image" Target="../media/image89.png"/><Relationship Id="rId9" Type="http://schemas.openxmlformats.org/officeDocument/2006/relationships/diagramQuickStyle" Target="../diagrams/quickStyle2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92.png"/><Relationship Id="rId12" Type="http://schemas.microsoft.com/office/2007/relationships/diagramDrawing" Target="../diagrams/drawing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91.png"/><Relationship Id="rId11" Type="http://schemas.openxmlformats.org/officeDocument/2006/relationships/diagramColors" Target="../diagrams/colors26.xml"/><Relationship Id="rId5" Type="http://schemas.openxmlformats.org/officeDocument/2006/relationships/image" Target="../media/image88.png"/><Relationship Id="rId10" Type="http://schemas.openxmlformats.org/officeDocument/2006/relationships/diagramQuickStyle" Target="../diagrams/quickStyle26.xml"/><Relationship Id="rId4" Type="http://schemas.openxmlformats.org/officeDocument/2006/relationships/image" Target="../media/image89.png"/><Relationship Id="rId9" Type="http://schemas.openxmlformats.org/officeDocument/2006/relationships/diagramLayout" Target="../diagrams/layout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notesSlide" Target="../notesSlides/notesSlide32.xml"/><Relationship Id="rId7" Type="http://schemas.openxmlformats.org/officeDocument/2006/relationships/diagramData" Target="../diagrams/data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93.png"/><Relationship Id="rId11" Type="http://schemas.microsoft.com/office/2007/relationships/diagramDrawing" Target="../diagrams/drawing27.xml"/><Relationship Id="rId5" Type="http://schemas.openxmlformats.org/officeDocument/2006/relationships/image" Target="../media/image88.png"/><Relationship Id="rId10" Type="http://schemas.openxmlformats.org/officeDocument/2006/relationships/diagramColors" Target="../diagrams/colors27.xml"/><Relationship Id="rId4" Type="http://schemas.openxmlformats.org/officeDocument/2006/relationships/image" Target="../media/image89.png"/><Relationship Id="rId9" Type="http://schemas.openxmlformats.org/officeDocument/2006/relationships/diagramQuickStyle" Target="../diagrams/quickStyle2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notesSlide" Target="../notesSlides/notesSlide33.xml"/><Relationship Id="rId7" Type="http://schemas.openxmlformats.org/officeDocument/2006/relationships/diagramQuickStyle" Target="../diagrams/quickStyl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94.png"/><Relationship Id="rId9" Type="http://schemas.microsoft.com/office/2007/relationships/diagramDrawing" Target="../diagrams/drawing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9.xml"/><Relationship Id="rId3" Type="http://schemas.openxmlformats.org/officeDocument/2006/relationships/notesSlide" Target="../notesSlides/notesSlide34.xml"/><Relationship Id="rId7" Type="http://schemas.openxmlformats.org/officeDocument/2006/relationships/diagramLayout" Target="../diagrams/layout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diagramData" Target="../diagrams/data29.xml"/><Relationship Id="rId5" Type="http://schemas.openxmlformats.org/officeDocument/2006/relationships/image" Target="../media/image95.png"/><Relationship Id="rId10" Type="http://schemas.microsoft.com/office/2007/relationships/diagramDrawing" Target="../diagrams/drawing29.xml"/><Relationship Id="rId4" Type="http://schemas.openxmlformats.org/officeDocument/2006/relationships/hyperlink" Target="http://Shttps:/conference.mlinpl.org/docs/srw_talk_3.pdf" TargetMode="External"/><Relationship Id="rId9" Type="http://schemas.openxmlformats.org/officeDocument/2006/relationships/diagramColors" Target="../diagrams/colors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0.xml"/><Relationship Id="rId3" Type="http://schemas.openxmlformats.org/officeDocument/2006/relationships/notesSlide" Target="../notesSlides/notesSlide35.xml"/><Relationship Id="rId7" Type="http://schemas.openxmlformats.org/officeDocument/2006/relationships/diagramLayout" Target="../diagrams/layout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diagramData" Target="../diagrams/data30.xml"/><Relationship Id="rId5" Type="http://schemas.openxmlformats.org/officeDocument/2006/relationships/image" Target="../media/image97.png"/><Relationship Id="rId10" Type="http://schemas.microsoft.com/office/2007/relationships/diagramDrawing" Target="../diagrams/drawing30.xml"/><Relationship Id="rId4" Type="http://schemas.openxmlformats.org/officeDocument/2006/relationships/image" Target="../media/image96.png"/><Relationship Id="rId9" Type="http://schemas.openxmlformats.org/officeDocument/2006/relationships/diagramColors" Target="../diagrams/colors30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svg"/><Relationship Id="rId18" Type="http://schemas.openxmlformats.org/officeDocument/2006/relationships/diagramData" Target="../diagrams/data31.xml"/><Relationship Id="rId3" Type="http://schemas.openxmlformats.org/officeDocument/2006/relationships/notesSlide" Target="../notesSlides/notesSlide36.xml"/><Relationship Id="rId21" Type="http://schemas.openxmlformats.org/officeDocument/2006/relationships/diagramColors" Target="../diagrams/colors31.xml"/><Relationship Id="rId12" Type="http://schemas.openxmlformats.org/officeDocument/2006/relationships/image" Target="../media/image43.pn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6.png"/><Relationship Id="rId20" Type="http://schemas.openxmlformats.org/officeDocument/2006/relationships/diagramQuickStyle" Target="../diagrams/quickStyle31.xml"/><Relationship Id="rId1" Type="http://schemas.openxmlformats.org/officeDocument/2006/relationships/tags" Target="../tags/tag32.xml"/><Relationship Id="rId11" Type="http://schemas.openxmlformats.org/officeDocument/2006/relationships/image" Target="../media/image42.svg"/><Relationship Id="rId15" Type="http://schemas.openxmlformats.org/officeDocument/2006/relationships/image" Target="../media/image9.png"/><Relationship Id="rId10" Type="http://schemas.openxmlformats.org/officeDocument/2006/relationships/image" Target="../media/image41.png"/><Relationship Id="rId19" Type="http://schemas.openxmlformats.org/officeDocument/2006/relationships/diagramLayout" Target="../diagrams/layout31.xml"/><Relationship Id="rId9" Type="http://schemas.openxmlformats.org/officeDocument/2006/relationships/image" Target="../media/image820.png"/><Relationship Id="rId14" Type="http://schemas.openxmlformats.org/officeDocument/2006/relationships/image" Target="../media/image45.png"/><Relationship Id="rId22" Type="http://schemas.microsoft.com/office/2007/relationships/diagramDrawing" Target="../diagrams/drawing3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3" Type="http://schemas.openxmlformats.org/officeDocument/2006/relationships/notesSlide" Target="../notesSlides/notesSlide37.xml"/><Relationship Id="rId7" Type="http://schemas.openxmlformats.org/officeDocument/2006/relationships/diagramData" Target="../diagrams/data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730.png"/><Relationship Id="rId11" Type="http://schemas.microsoft.com/office/2007/relationships/diagramDrawing" Target="../diagrams/drawing32.xml"/><Relationship Id="rId10" Type="http://schemas.openxmlformats.org/officeDocument/2006/relationships/diagramColors" Target="../diagrams/colors32.xml"/><Relationship Id="rId9" Type="http://schemas.openxmlformats.org/officeDocument/2006/relationships/diagramQuickStyle" Target="../diagrams/quickStyle3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diagramData" Target="../diagrams/data33.xml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01.png"/><Relationship Id="rId12" Type="http://schemas.openxmlformats.org/officeDocument/2006/relationships/image" Target="../media/image29.svg"/><Relationship Id="rId17" Type="http://schemas.microsoft.com/office/2007/relationships/diagramDrawing" Target="../diagrams/drawing33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33.xml"/><Relationship Id="rId1" Type="http://schemas.openxmlformats.org/officeDocument/2006/relationships/tags" Target="../tags/tag34.xml"/><Relationship Id="rId6" Type="http://schemas.openxmlformats.org/officeDocument/2006/relationships/image" Target="../media/image100.png"/><Relationship Id="rId11" Type="http://schemas.openxmlformats.org/officeDocument/2006/relationships/image" Target="../media/image28.png"/><Relationship Id="rId5" Type="http://schemas.openxmlformats.org/officeDocument/2006/relationships/image" Target="../media/image99.png"/><Relationship Id="rId15" Type="http://schemas.openxmlformats.org/officeDocument/2006/relationships/diagramQuickStyle" Target="../diagrams/quickStyle33.xml"/><Relationship Id="rId10" Type="http://schemas.openxmlformats.org/officeDocument/2006/relationships/image" Target="../media/image27.svg"/><Relationship Id="rId4" Type="http://schemas.openxmlformats.org/officeDocument/2006/relationships/image" Target="../media/image98.png"/><Relationship Id="rId9" Type="http://schemas.openxmlformats.org/officeDocument/2006/relationships/image" Target="../media/image26.png"/><Relationship Id="rId14" Type="http://schemas.openxmlformats.org/officeDocument/2006/relationships/diagramLayout" Target="../diagrams/layout33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29.svg"/><Relationship Id="rId18" Type="http://schemas.microsoft.com/office/2007/relationships/diagramDrawing" Target="../diagrams/drawing34.xml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06.png"/><Relationship Id="rId12" Type="http://schemas.openxmlformats.org/officeDocument/2006/relationships/image" Target="../media/image28.png"/><Relationship Id="rId17" Type="http://schemas.openxmlformats.org/officeDocument/2006/relationships/diagramColors" Target="../diagrams/colors34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34.xml"/><Relationship Id="rId1" Type="http://schemas.openxmlformats.org/officeDocument/2006/relationships/tags" Target="../tags/tag35.xml"/><Relationship Id="rId6" Type="http://schemas.openxmlformats.org/officeDocument/2006/relationships/image" Target="../media/image105.png"/><Relationship Id="rId11" Type="http://schemas.openxmlformats.org/officeDocument/2006/relationships/image" Target="../media/image27.svg"/><Relationship Id="rId5" Type="http://schemas.openxmlformats.org/officeDocument/2006/relationships/image" Target="../media/image104.png"/><Relationship Id="rId15" Type="http://schemas.openxmlformats.org/officeDocument/2006/relationships/diagramLayout" Target="../diagrams/layout34.xml"/><Relationship Id="rId10" Type="http://schemas.openxmlformats.org/officeDocument/2006/relationships/image" Target="../media/image26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diagramData" Target="../diagrams/data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notesSlide" Target="../notesSlides/notesSlide40.xml"/><Relationship Id="rId7" Type="http://schemas.openxmlformats.org/officeDocument/2006/relationships/diagramColors" Target="../diagrams/colors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41.xml"/><Relationship Id="rId7" Type="http://schemas.openxmlformats.org/officeDocument/2006/relationships/diagramColors" Target="../diagrams/colors36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36.xml"/><Relationship Id="rId11" Type="http://schemas.openxmlformats.org/officeDocument/2006/relationships/image" Target="../media/image27.svg"/><Relationship Id="rId5" Type="http://schemas.openxmlformats.org/officeDocument/2006/relationships/diagramLayout" Target="../diagrams/layout36.xml"/><Relationship Id="rId10" Type="http://schemas.openxmlformats.org/officeDocument/2006/relationships/image" Target="../media/image26.png"/><Relationship Id="rId4" Type="http://schemas.openxmlformats.org/officeDocument/2006/relationships/diagramData" Target="../diagrams/data36.xml"/><Relationship Id="rId9" Type="http://schemas.openxmlformats.org/officeDocument/2006/relationships/image" Target="../media/image109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42.xml"/><Relationship Id="rId7" Type="http://schemas.openxmlformats.org/officeDocument/2006/relationships/diagramColors" Target="../diagrams/colors37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QuickStyle" Target="../diagrams/quickStyle37.xml"/><Relationship Id="rId11" Type="http://schemas.openxmlformats.org/officeDocument/2006/relationships/image" Target="../media/image27.svg"/><Relationship Id="rId5" Type="http://schemas.openxmlformats.org/officeDocument/2006/relationships/diagramLayout" Target="../diagrams/layout37.xml"/><Relationship Id="rId10" Type="http://schemas.openxmlformats.org/officeDocument/2006/relationships/image" Target="../media/image26.png"/><Relationship Id="rId4" Type="http://schemas.openxmlformats.org/officeDocument/2006/relationships/diagramData" Target="../diagrams/data37.xml"/><Relationship Id="rId9" Type="http://schemas.openxmlformats.org/officeDocument/2006/relationships/image" Target="../media/image110.png"/><Relationship Id="rId1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notesSlide" Target="../notesSlides/notesSlide43.xml"/><Relationship Id="rId7" Type="http://schemas.openxmlformats.org/officeDocument/2006/relationships/diagramColors" Target="../diagrams/colors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112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9.xml"/><Relationship Id="rId3" Type="http://schemas.openxmlformats.org/officeDocument/2006/relationships/notesSlide" Target="../notesSlides/notesSlide44.xml"/><Relationship Id="rId7" Type="http://schemas.openxmlformats.org/officeDocument/2006/relationships/diagramColors" Target="../diagrams/colors39.xml"/><Relationship Id="rId12" Type="http://schemas.openxmlformats.org/officeDocument/2006/relationships/image" Target="../media/image1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diagramQuickStyle" Target="../diagrams/quickStyle39.xml"/><Relationship Id="rId11" Type="http://schemas.openxmlformats.org/officeDocument/2006/relationships/image" Target="../media/image115.png"/><Relationship Id="rId5" Type="http://schemas.openxmlformats.org/officeDocument/2006/relationships/diagramLayout" Target="../diagrams/layout39.xml"/><Relationship Id="rId10" Type="http://schemas.openxmlformats.org/officeDocument/2006/relationships/image" Target="../media/image114.svg"/><Relationship Id="rId4" Type="http://schemas.openxmlformats.org/officeDocument/2006/relationships/diagramData" Target="../diagrams/data39.xml"/><Relationship Id="rId9" Type="http://schemas.openxmlformats.org/officeDocument/2006/relationships/image" Target="../media/image11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0.xml"/><Relationship Id="rId3" Type="http://schemas.openxmlformats.org/officeDocument/2006/relationships/notesSlide" Target="../notesSlides/notesSlide45.xml"/><Relationship Id="rId7" Type="http://schemas.openxmlformats.org/officeDocument/2006/relationships/diagramLayout" Target="../diagrams/layout40.xml"/><Relationship Id="rId12" Type="http://schemas.openxmlformats.org/officeDocument/2006/relationships/image" Target="../media/image11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diagramData" Target="../diagrams/data40.xml"/><Relationship Id="rId11" Type="http://schemas.openxmlformats.org/officeDocument/2006/relationships/image" Target="../media/image118.png"/><Relationship Id="rId5" Type="http://schemas.openxmlformats.org/officeDocument/2006/relationships/image" Target="../media/image117.png"/><Relationship Id="rId10" Type="http://schemas.microsoft.com/office/2007/relationships/diagramDrawing" Target="../diagrams/drawing40.xml"/><Relationship Id="rId4" Type="http://schemas.microsoft.com/office/2018/10/relationships/comments" Target="../comments/modernComment_1AD_86FEFEB2.xml"/><Relationship Id="rId9" Type="http://schemas.openxmlformats.org/officeDocument/2006/relationships/diagramColors" Target="../diagrams/colors40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1.xml"/><Relationship Id="rId3" Type="http://schemas.openxmlformats.org/officeDocument/2006/relationships/notesSlide" Target="../notesSlides/notesSlide46.xml"/><Relationship Id="rId7" Type="http://schemas.openxmlformats.org/officeDocument/2006/relationships/diagramColors" Target="../diagrams/colors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diagramQuickStyle" Target="../diagrams/quickStyle41.xml"/><Relationship Id="rId5" Type="http://schemas.openxmlformats.org/officeDocument/2006/relationships/diagramLayout" Target="../diagrams/layout41.xml"/><Relationship Id="rId4" Type="http://schemas.openxmlformats.org/officeDocument/2006/relationships/diagramData" Target="../diagrams/data41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3" Type="http://schemas.openxmlformats.org/officeDocument/2006/relationships/notesSlide" Target="../notesSlides/notesSlide47.xml"/><Relationship Id="rId7" Type="http://schemas.openxmlformats.org/officeDocument/2006/relationships/diagramColors" Target="../diagrams/colors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diagramQuickStyle" Target="../diagrams/quickStyle42.xml"/><Relationship Id="rId5" Type="http://schemas.openxmlformats.org/officeDocument/2006/relationships/diagramLayout" Target="../diagrams/layout42.xml"/><Relationship Id="rId4" Type="http://schemas.openxmlformats.org/officeDocument/2006/relationships/diagramData" Target="../diagrams/data42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3" Type="http://schemas.openxmlformats.org/officeDocument/2006/relationships/notesSlide" Target="../notesSlides/notesSlide48.xml"/><Relationship Id="rId7" Type="http://schemas.openxmlformats.org/officeDocument/2006/relationships/diagramColors" Target="../diagrams/colors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diagramQuickStyle" Target="../diagrams/quickStyle43.xml"/><Relationship Id="rId11" Type="http://schemas.openxmlformats.org/officeDocument/2006/relationships/image" Target="../media/image114.svg"/><Relationship Id="rId5" Type="http://schemas.openxmlformats.org/officeDocument/2006/relationships/diagramLayout" Target="../diagrams/layout43.xml"/><Relationship Id="rId10" Type="http://schemas.openxmlformats.org/officeDocument/2006/relationships/image" Target="../media/image113.png"/><Relationship Id="rId4" Type="http://schemas.openxmlformats.org/officeDocument/2006/relationships/diagramData" Target="../diagrams/data43.xml"/><Relationship Id="rId9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13" Type="http://schemas.openxmlformats.org/officeDocument/2006/relationships/image" Target="../media/image70.png"/><Relationship Id="rId3" Type="http://schemas.openxmlformats.org/officeDocument/2006/relationships/notesSlide" Target="../notesSlides/notesSlide49.xml"/><Relationship Id="rId7" Type="http://schemas.openxmlformats.org/officeDocument/2006/relationships/diagramColors" Target="../diagrams/colors44.xml"/><Relationship Id="rId12" Type="http://schemas.openxmlformats.org/officeDocument/2006/relationships/image" Target="../media/image69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diagramQuickStyle" Target="../diagrams/quickStyle44.xml"/><Relationship Id="rId11" Type="http://schemas.openxmlformats.org/officeDocument/2006/relationships/image" Target="../media/image68.png"/><Relationship Id="rId5" Type="http://schemas.openxmlformats.org/officeDocument/2006/relationships/diagramLayout" Target="../diagrams/layout44.xml"/><Relationship Id="rId10" Type="http://schemas.openxmlformats.org/officeDocument/2006/relationships/image" Target="../media/image53.png"/><Relationship Id="rId4" Type="http://schemas.openxmlformats.org/officeDocument/2006/relationships/diagramData" Target="../diagrams/data44.xml"/><Relationship Id="rId9" Type="http://schemas.openxmlformats.org/officeDocument/2006/relationships/image" Target="../media/image52.png"/><Relationship Id="rId14" Type="http://schemas.openxmlformats.org/officeDocument/2006/relationships/image" Target="../media/image7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8.svg"/><Relationship Id="rId5" Type="http://schemas.openxmlformats.org/officeDocument/2006/relationships/diagramData" Target="../diagrams/data1.xm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3" Type="http://schemas.openxmlformats.org/officeDocument/2006/relationships/notesSlide" Target="../notesSlides/notesSlide51.xml"/><Relationship Id="rId7" Type="http://schemas.openxmlformats.org/officeDocument/2006/relationships/diagramColors" Target="../diagrams/colors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diagramQuickStyle" Target="../diagrams/quickStyle45.xml"/><Relationship Id="rId5" Type="http://schemas.openxmlformats.org/officeDocument/2006/relationships/diagramLayout" Target="../diagrams/layout45.xml"/><Relationship Id="rId4" Type="http://schemas.openxmlformats.org/officeDocument/2006/relationships/diagramData" Target="../diagrams/data45.xml"/><Relationship Id="rId9" Type="http://schemas.openxmlformats.org/officeDocument/2006/relationships/image" Target="../media/image12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6.xml"/><Relationship Id="rId13" Type="http://schemas.openxmlformats.org/officeDocument/2006/relationships/image" Target="../media/image113.png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125.png"/><Relationship Id="rId12" Type="http://schemas.microsoft.com/office/2007/relationships/diagramDrawing" Target="../diagrams/drawing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image" Target="../media/image124.png"/><Relationship Id="rId11" Type="http://schemas.openxmlformats.org/officeDocument/2006/relationships/diagramColors" Target="../diagrams/colors46.xml"/><Relationship Id="rId5" Type="http://schemas.openxmlformats.org/officeDocument/2006/relationships/image" Target="../media/image123.png"/><Relationship Id="rId15" Type="http://schemas.openxmlformats.org/officeDocument/2006/relationships/image" Target="../media/image58.png"/><Relationship Id="rId10" Type="http://schemas.openxmlformats.org/officeDocument/2006/relationships/diagramQuickStyle" Target="../diagrams/quickStyle46.xml"/><Relationship Id="rId4" Type="http://schemas.openxmlformats.org/officeDocument/2006/relationships/image" Target="../media/image122.png"/><Relationship Id="rId9" Type="http://schemas.openxmlformats.org/officeDocument/2006/relationships/diagramLayout" Target="../diagrams/layout46.xml"/><Relationship Id="rId14" Type="http://schemas.openxmlformats.org/officeDocument/2006/relationships/image" Target="../media/image114.sv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notesSlide" Target="../notesSlides/notesSlide53.xml"/><Relationship Id="rId7" Type="http://schemas.openxmlformats.org/officeDocument/2006/relationships/diagramColors" Target="../diagrams/colors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10" Type="http://schemas.openxmlformats.org/officeDocument/2006/relationships/image" Target="../media/image114.svg"/><Relationship Id="rId4" Type="http://schemas.openxmlformats.org/officeDocument/2006/relationships/diagramData" Target="../diagrams/data47.xml"/><Relationship Id="rId9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8.xml"/><Relationship Id="rId3" Type="http://schemas.openxmlformats.org/officeDocument/2006/relationships/notesSlide" Target="../notesSlides/notesSlide54.xml"/><Relationship Id="rId7" Type="http://schemas.openxmlformats.org/officeDocument/2006/relationships/diagramQuickStyle" Target="../diagrams/quickStyle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Layout" Target="../diagrams/layout48.xml"/><Relationship Id="rId5" Type="http://schemas.openxmlformats.org/officeDocument/2006/relationships/diagramData" Target="../diagrams/data48.xml"/><Relationship Id="rId4" Type="http://schemas.openxmlformats.org/officeDocument/2006/relationships/image" Target="../media/image6.png"/><Relationship Id="rId9" Type="http://schemas.microsoft.com/office/2007/relationships/diagramDrawing" Target="../diagrams/drawing4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9.xml"/><Relationship Id="rId3" Type="http://schemas.openxmlformats.org/officeDocument/2006/relationships/notesSlide" Target="../notesSlides/notesSlide55.xml"/><Relationship Id="rId7" Type="http://schemas.openxmlformats.org/officeDocument/2006/relationships/diagramQuickStyle" Target="../diagrams/quickStyle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diagramLayout" Target="../diagrams/layout49.xml"/><Relationship Id="rId11" Type="http://schemas.openxmlformats.org/officeDocument/2006/relationships/image" Target="../media/image128.png"/><Relationship Id="rId5" Type="http://schemas.openxmlformats.org/officeDocument/2006/relationships/diagramData" Target="../diagrams/data49.xml"/><Relationship Id="rId10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microsoft.com/office/2007/relationships/diagramDrawing" Target="../diagrams/drawing49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13" Type="http://schemas.openxmlformats.org/officeDocument/2006/relationships/image" Target="../media/image131.png"/><Relationship Id="rId3" Type="http://schemas.openxmlformats.org/officeDocument/2006/relationships/notesSlide" Target="../notesSlides/notesSlide56.xml"/><Relationship Id="rId7" Type="http://schemas.openxmlformats.org/officeDocument/2006/relationships/diagramColors" Target="../diagrams/colors50.xml"/><Relationship Id="rId12" Type="http://schemas.openxmlformats.org/officeDocument/2006/relationships/image" Target="../media/image13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diagramQuickStyle" Target="../diagrams/quickStyle50.xml"/><Relationship Id="rId11" Type="http://schemas.openxmlformats.org/officeDocument/2006/relationships/image" Target="../media/image129.png"/><Relationship Id="rId5" Type="http://schemas.openxmlformats.org/officeDocument/2006/relationships/diagramLayout" Target="../diagrams/layout50.xml"/><Relationship Id="rId10" Type="http://schemas.openxmlformats.org/officeDocument/2006/relationships/image" Target="../media/image114.svg"/><Relationship Id="rId4" Type="http://schemas.openxmlformats.org/officeDocument/2006/relationships/diagramData" Target="../diagrams/data50.xml"/><Relationship Id="rId9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13" Type="http://schemas.openxmlformats.org/officeDocument/2006/relationships/image" Target="../media/image29.svg"/><Relationship Id="rId3" Type="http://schemas.openxmlformats.org/officeDocument/2006/relationships/notesSlide" Target="../notesSlides/notesSlide57.xml"/><Relationship Id="rId7" Type="http://schemas.openxmlformats.org/officeDocument/2006/relationships/diagramColors" Target="../diagrams/colors51.xml"/><Relationship Id="rId12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diagramQuickStyle" Target="../diagrams/quickStyle51.xml"/><Relationship Id="rId11" Type="http://schemas.openxmlformats.org/officeDocument/2006/relationships/image" Target="../media/image27.svg"/><Relationship Id="rId5" Type="http://schemas.openxmlformats.org/officeDocument/2006/relationships/diagramLayout" Target="../diagrams/layout51.xml"/><Relationship Id="rId10" Type="http://schemas.openxmlformats.org/officeDocument/2006/relationships/image" Target="../media/image26.png"/><Relationship Id="rId4" Type="http://schemas.openxmlformats.org/officeDocument/2006/relationships/diagramData" Target="../diagrams/data51.xml"/><Relationship Id="rId9" Type="http://schemas.openxmlformats.org/officeDocument/2006/relationships/image" Target="../media/image112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13" Type="http://schemas.openxmlformats.org/officeDocument/2006/relationships/image" Target="../media/image114.svg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52.xml"/><Relationship Id="rId12" Type="http://schemas.openxmlformats.org/officeDocument/2006/relationships/image" Target="../media/image11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diagramQuickStyle" Target="../diagrams/quickStyle52.xml"/><Relationship Id="rId11" Type="http://schemas.openxmlformats.org/officeDocument/2006/relationships/image" Target="../media/image122.png"/><Relationship Id="rId5" Type="http://schemas.openxmlformats.org/officeDocument/2006/relationships/diagramLayout" Target="../diagrams/layout52.xml"/><Relationship Id="rId10" Type="http://schemas.openxmlformats.org/officeDocument/2006/relationships/image" Target="../media/image133.png"/><Relationship Id="rId4" Type="http://schemas.openxmlformats.org/officeDocument/2006/relationships/diagramData" Target="../diagrams/data52.xml"/><Relationship Id="rId9" Type="http://schemas.openxmlformats.org/officeDocument/2006/relationships/image" Target="../media/image132.png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notesSlide" Target="../notesSlides/notesSlide59.xml"/><Relationship Id="rId7" Type="http://schemas.openxmlformats.org/officeDocument/2006/relationships/diagramColors" Target="../diagrams/colors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diagramQuickStyle" Target="../diagrams/quickStyle53.xml"/><Relationship Id="rId11" Type="http://schemas.openxmlformats.org/officeDocument/2006/relationships/image" Target="../media/image134.png"/><Relationship Id="rId5" Type="http://schemas.openxmlformats.org/officeDocument/2006/relationships/diagramLayout" Target="../diagrams/layout53.xml"/><Relationship Id="rId10" Type="http://schemas.openxmlformats.org/officeDocument/2006/relationships/image" Target="../media/image119.svg"/><Relationship Id="rId4" Type="http://schemas.openxmlformats.org/officeDocument/2006/relationships/diagramData" Target="../diagrams/data53.xml"/><Relationship Id="rId9" Type="http://schemas.openxmlformats.org/officeDocument/2006/relationships/image" Target="../media/image1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diagramLayout" Target="../diagrams/layout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3.svg"/><Relationship Id="rId12" Type="http://schemas.openxmlformats.org/officeDocument/2006/relationships/diagramData" Target="../diagrams/data2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.xml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Relationship Id="rId1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13" Type="http://schemas.openxmlformats.org/officeDocument/2006/relationships/image" Target="../media/image137.png"/><Relationship Id="rId3" Type="http://schemas.openxmlformats.org/officeDocument/2006/relationships/notesSlide" Target="../notesSlides/notesSlide60.xml"/><Relationship Id="rId7" Type="http://schemas.openxmlformats.org/officeDocument/2006/relationships/diagramColors" Target="../diagrams/colors54.xml"/><Relationship Id="rId12" Type="http://schemas.openxmlformats.org/officeDocument/2006/relationships/image" Target="../media/image136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diagramQuickStyle" Target="../diagrams/quickStyle54.xml"/><Relationship Id="rId11" Type="http://schemas.openxmlformats.org/officeDocument/2006/relationships/image" Target="../media/image135.png"/><Relationship Id="rId5" Type="http://schemas.openxmlformats.org/officeDocument/2006/relationships/diagramLayout" Target="../diagrams/layout54.xml"/><Relationship Id="rId10" Type="http://schemas.openxmlformats.org/officeDocument/2006/relationships/image" Target="../media/image119.svg"/><Relationship Id="rId4" Type="http://schemas.openxmlformats.org/officeDocument/2006/relationships/diagramData" Target="../diagrams/data54.xml"/><Relationship Id="rId9" Type="http://schemas.openxmlformats.org/officeDocument/2006/relationships/image" Target="../media/image118.png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61.xml"/><Relationship Id="rId7" Type="http://schemas.openxmlformats.org/officeDocument/2006/relationships/diagramColors" Target="../diagrams/colors55.xml"/><Relationship Id="rId12" Type="http://schemas.openxmlformats.org/officeDocument/2006/relationships/image" Target="../media/image2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55.xml"/><Relationship Id="rId11" Type="http://schemas.openxmlformats.org/officeDocument/2006/relationships/image" Target="../media/image26.png"/><Relationship Id="rId5" Type="http://schemas.openxmlformats.org/officeDocument/2006/relationships/diagramLayout" Target="../diagrams/layout55.xml"/><Relationship Id="rId10" Type="http://schemas.openxmlformats.org/officeDocument/2006/relationships/image" Target="../media/image114.svg"/><Relationship Id="rId4" Type="http://schemas.openxmlformats.org/officeDocument/2006/relationships/diagramData" Target="../diagrams/data55.xml"/><Relationship Id="rId9" Type="http://schemas.openxmlformats.org/officeDocument/2006/relationships/image" Target="../media/image113.png"/><Relationship Id="rId14" Type="http://schemas.openxmlformats.org/officeDocument/2006/relationships/image" Target="../media/image29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6.xml"/><Relationship Id="rId3" Type="http://schemas.openxmlformats.org/officeDocument/2006/relationships/notesSlide" Target="../notesSlides/notesSlide62.xml"/><Relationship Id="rId7" Type="http://schemas.openxmlformats.org/officeDocument/2006/relationships/diagramQuickStyle" Target="../diagrams/quickStyle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diagramLayout" Target="../diagrams/layout56.xml"/><Relationship Id="rId5" Type="http://schemas.openxmlformats.org/officeDocument/2006/relationships/diagramData" Target="../diagrams/data56.xml"/><Relationship Id="rId10" Type="http://schemas.openxmlformats.org/officeDocument/2006/relationships/image" Target="../media/image138.png"/><Relationship Id="rId4" Type="http://schemas.microsoft.com/office/2018/10/relationships/comments" Target="../comments/modernComment_1C2_5549079D.xml"/><Relationship Id="rId9" Type="http://schemas.microsoft.com/office/2007/relationships/diagramDrawing" Target="../diagrams/drawing56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notesSlide" Target="../notesSlides/notesSlide63.xml"/><Relationship Id="rId7" Type="http://schemas.openxmlformats.org/officeDocument/2006/relationships/diagramColors" Target="../diagrams/colors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notesSlide" Target="../notesSlides/notesSlide64.xml"/><Relationship Id="rId7" Type="http://schemas.openxmlformats.org/officeDocument/2006/relationships/diagramColors" Target="../diagrams/colors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6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notesSlide" Target="../notesSlides/notesSlide65.xml"/><Relationship Id="rId7" Type="http://schemas.openxmlformats.org/officeDocument/2006/relationships/diagramColors" Target="../diagrams/colors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notesSlide" Target="../notesSlides/notesSlide66.xml"/><Relationship Id="rId7" Type="http://schemas.openxmlformats.org/officeDocument/2006/relationships/diagramColors" Target="../diagrams/colors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diagramQuickStyle" Target="../diagrams/quickStyle60.xml"/><Relationship Id="rId11" Type="http://schemas.openxmlformats.org/officeDocument/2006/relationships/image" Target="../media/image119.svg"/><Relationship Id="rId5" Type="http://schemas.openxmlformats.org/officeDocument/2006/relationships/diagramLayout" Target="../diagrams/layout60.xml"/><Relationship Id="rId10" Type="http://schemas.openxmlformats.org/officeDocument/2006/relationships/image" Target="../media/image118.png"/><Relationship Id="rId4" Type="http://schemas.openxmlformats.org/officeDocument/2006/relationships/diagramData" Target="../diagrams/data60.xml"/><Relationship Id="rId9" Type="http://schemas.openxmlformats.org/officeDocument/2006/relationships/image" Target="../media/image137.png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notesSlide" Target="../notesSlides/notesSlide67.xml"/><Relationship Id="rId7" Type="http://schemas.openxmlformats.org/officeDocument/2006/relationships/diagramColors" Target="../diagrams/colors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Relationship Id="rId6" Type="http://schemas.openxmlformats.org/officeDocument/2006/relationships/diagramQuickStyle" Target="../diagrams/quickStyle61.xml"/><Relationship Id="rId11" Type="http://schemas.openxmlformats.org/officeDocument/2006/relationships/image" Target="../media/image136.svg"/><Relationship Id="rId5" Type="http://schemas.openxmlformats.org/officeDocument/2006/relationships/diagramLayout" Target="../diagrams/layout61.xml"/><Relationship Id="rId10" Type="http://schemas.openxmlformats.org/officeDocument/2006/relationships/image" Target="../media/image135.png"/><Relationship Id="rId4" Type="http://schemas.openxmlformats.org/officeDocument/2006/relationships/diagramData" Target="../diagrams/data61.xml"/><Relationship Id="rId9" Type="http://schemas.openxmlformats.org/officeDocument/2006/relationships/image" Target="../media/image13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2.xml"/><Relationship Id="rId13" Type="http://schemas.openxmlformats.org/officeDocument/2006/relationships/image" Target="../media/image142.png"/><Relationship Id="rId3" Type="http://schemas.openxmlformats.org/officeDocument/2006/relationships/notesSlide" Target="../notesSlides/notesSlide68.xml"/><Relationship Id="rId7" Type="http://schemas.openxmlformats.org/officeDocument/2006/relationships/diagramData" Target="../diagrams/data62.xml"/><Relationship Id="rId12" Type="http://schemas.openxmlformats.org/officeDocument/2006/relationships/image" Target="../media/image141.png"/><Relationship Id="rId17" Type="http://schemas.openxmlformats.org/officeDocument/2006/relationships/image" Target="../media/image14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5.png"/><Relationship Id="rId1" Type="http://schemas.openxmlformats.org/officeDocument/2006/relationships/tags" Target="../tags/tag63.xml"/><Relationship Id="rId6" Type="http://schemas.openxmlformats.org/officeDocument/2006/relationships/image" Target="../media/image140.png"/><Relationship Id="rId11" Type="http://schemas.microsoft.com/office/2007/relationships/diagramDrawing" Target="../diagrams/drawing62.xml"/><Relationship Id="rId5" Type="http://schemas.openxmlformats.org/officeDocument/2006/relationships/image" Target="../media/image139.png"/><Relationship Id="rId15" Type="http://schemas.openxmlformats.org/officeDocument/2006/relationships/image" Target="../media/image144.png"/><Relationship Id="rId10" Type="http://schemas.openxmlformats.org/officeDocument/2006/relationships/diagramColors" Target="../diagrams/colors62.xml"/><Relationship Id="rId4" Type="http://schemas.microsoft.com/office/2018/10/relationships/comments" Target="../comments/modernComment_1C9_C295E633.xml"/><Relationship Id="rId9" Type="http://schemas.openxmlformats.org/officeDocument/2006/relationships/diagramQuickStyle" Target="../diagrams/quickStyle62.xml"/><Relationship Id="rId14" Type="http://schemas.openxmlformats.org/officeDocument/2006/relationships/image" Target="../media/image143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notesSlide" Target="../notesSlides/notesSlide69.xml"/><Relationship Id="rId7" Type="http://schemas.openxmlformats.org/officeDocument/2006/relationships/diagramColors" Target="../diagrams/colors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10" Type="http://schemas.openxmlformats.org/officeDocument/2006/relationships/image" Target="../media/image148.svg"/><Relationship Id="rId4" Type="http://schemas.openxmlformats.org/officeDocument/2006/relationships/diagramData" Target="../diagrams/data63.xml"/><Relationship Id="rId9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22.png"/><Relationship Id="rId3" Type="http://schemas.openxmlformats.org/officeDocument/2006/relationships/notesSlide" Target="../notesSlides/notesSlide7.xml"/><Relationship Id="rId7" Type="http://schemas.openxmlformats.org/officeDocument/2006/relationships/diagramColors" Target="../diagrams/colors3.xml"/><Relationship Id="rId12" Type="http://schemas.openxmlformats.org/officeDocument/2006/relationships/image" Target="../media/image21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3.xml"/><Relationship Id="rId10" Type="http://schemas.openxmlformats.org/officeDocument/2006/relationships/image" Target="../media/image19.svg"/><Relationship Id="rId4" Type="http://schemas.openxmlformats.org/officeDocument/2006/relationships/diagramData" Target="../diagrams/data3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notesSlide" Target="../notesSlides/notesSlide71.xml"/><Relationship Id="rId7" Type="http://schemas.openxmlformats.org/officeDocument/2006/relationships/diagramColors" Target="../diagrams/colors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4" Type="http://schemas.openxmlformats.org/officeDocument/2006/relationships/diagramData" Target="../diagrams/data64.xml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notesSlide" Target="../notesSlides/notesSlide72.xml"/><Relationship Id="rId7" Type="http://schemas.openxmlformats.org/officeDocument/2006/relationships/diagramColors" Target="../diagrams/colors6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7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6.xml"/><Relationship Id="rId3" Type="http://schemas.openxmlformats.org/officeDocument/2006/relationships/notesSlide" Target="../notesSlides/notesSlide73.xml"/><Relationship Id="rId7" Type="http://schemas.openxmlformats.org/officeDocument/2006/relationships/diagramColors" Target="../diagrams/colors6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Relationship Id="rId6" Type="http://schemas.openxmlformats.org/officeDocument/2006/relationships/diagramQuickStyle" Target="../diagrams/quickStyle66.xml"/><Relationship Id="rId5" Type="http://schemas.openxmlformats.org/officeDocument/2006/relationships/diagramLayout" Target="../diagrams/layout66.xml"/><Relationship Id="rId4" Type="http://schemas.openxmlformats.org/officeDocument/2006/relationships/diagramData" Target="../diagrams/data6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7.xml"/><Relationship Id="rId3" Type="http://schemas.openxmlformats.org/officeDocument/2006/relationships/notesSlide" Target="../notesSlides/notesSlide75.xml"/><Relationship Id="rId7" Type="http://schemas.openxmlformats.org/officeDocument/2006/relationships/diagramColors" Target="../diagrams/colors6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Relationship Id="rId6" Type="http://schemas.openxmlformats.org/officeDocument/2006/relationships/diagramQuickStyle" Target="../diagrams/quickStyle67.xml"/><Relationship Id="rId5" Type="http://schemas.openxmlformats.org/officeDocument/2006/relationships/diagramLayout" Target="../diagrams/layout67.xml"/><Relationship Id="rId4" Type="http://schemas.openxmlformats.org/officeDocument/2006/relationships/diagramData" Target="../diagrams/data67.xml"/></Relationships>
</file>

<file path=ppt/slides/_rels/slide7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8.xml"/><Relationship Id="rId3" Type="http://schemas.openxmlformats.org/officeDocument/2006/relationships/notesSlide" Target="../notesSlides/notesSlide76.xml"/><Relationship Id="rId7" Type="http://schemas.openxmlformats.org/officeDocument/2006/relationships/diagramColors" Target="../diagrams/colors6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Relationship Id="rId6" Type="http://schemas.openxmlformats.org/officeDocument/2006/relationships/diagramQuickStyle" Target="../diagrams/quickStyle68.xml"/><Relationship Id="rId5" Type="http://schemas.openxmlformats.org/officeDocument/2006/relationships/diagramLayout" Target="../diagrams/layout68.xml"/><Relationship Id="rId4" Type="http://schemas.openxmlformats.org/officeDocument/2006/relationships/diagramData" Target="../diagrams/data68.xml"/><Relationship Id="rId9" Type="http://schemas.openxmlformats.org/officeDocument/2006/relationships/image" Target="../media/image149.png"/></Relationships>
</file>

<file path=ppt/slides/_rels/slide7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9.xml"/><Relationship Id="rId3" Type="http://schemas.openxmlformats.org/officeDocument/2006/relationships/notesSlide" Target="../notesSlides/notesSlide77.xml"/><Relationship Id="rId7" Type="http://schemas.openxmlformats.org/officeDocument/2006/relationships/diagramColors" Target="../diagrams/colors6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Relationship Id="rId6" Type="http://schemas.openxmlformats.org/officeDocument/2006/relationships/diagramQuickStyle" Target="../diagrams/quickStyle69.xml"/><Relationship Id="rId5" Type="http://schemas.openxmlformats.org/officeDocument/2006/relationships/diagramLayout" Target="../diagrams/layout69.xml"/><Relationship Id="rId4" Type="http://schemas.openxmlformats.org/officeDocument/2006/relationships/diagramData" Target="../diagrams/data69.xml"/><Relationship Id="rId9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0.xml"/><Relationship Id="rId3" Type="http://schemas.openxmlformats.org/officeDocument/2006/relationships/notesSlide" Target="../notesSlides/notesSlide78.xml"/><Relationship Id="rId7" Type="http://schemas.openxmlformats.org/officeDocument/2006/relationships/diagramColors" Target="../diagrams/colors7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6" Type="http://schemas.openxmlformats.org/officeDocument/2006/relationships/diagramQuickStyle" Target="../diagrams/quickStyle70.xml"/><Relationship Id="rId5" Type="http://schemas.openxmlformats.org/officeDocument/2006/relationships/diagramLayout" Target="../diagrams/layout70.xml"/><Relationship Id="rId4" Type="http://schemas.openxmlformats.org/officeDocument/2006/relationships/diagramData" Target="../diagrams/data70.xml"/><Relationship Id="rId9" Type="http://schemas.openxmlformats.org/officeDocument/2006/relationships/image" Target="../media/image149.png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1.xml"/><Relationship Id="rId3" Type="http://schemas.openxmlformats.org/officeDocument/2006/relationships/notesSlide" Target="../notesSlides/notesSlide79.xml"/><Relationship Id="rId7" Type="http://schemas.openxmlformats.org/officeDocument/2006/relationships/diagramColors" Target="../diagrams/colors7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6" Type="http://schemas.openxmlformats.org/officeDocument/2006/relationships/diagramQuickStyle" Target="../diagrams/quickStyle71.xml"/><Relationship Id="rId5" Type="http://schemas.openxmlformats.org/officeDocument/2006/relationships/diagramLayout" Target="../diagrams/layout71.xml"/><Relationship Id="rId10" Type="http://schemas.openxmlformats.org/officeDocument/2006/relationships/image" Target="../media/image151.svg"/><Relationship Id="rId4" Type="http://schemas.openxmlformats.org/officeDocument/2006/relationships/diagramData" Target="../diagrams/data71.xml"/><Relationship Id="rId9" Type="http://schemas.openxmlformats.org/officeDocument/2006/relationships/image" Target="../media/image1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microsoft.com/office/2007/relationships/diagramDrawing" Target="../diagrams/drawing4.xml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diagramQuickStyle" Target="../diagrams/quickStyle4.xml"/><Relationship Id="rId5" Type="http://schemas.openxmlformats.org/officeDocument/2006/relationships/image" Target="../media/image26.png"/><Relationship Id="rId10" Type="http://schemas.openxmlformats.org/officeDocument/2006/relationships/diagramLayout" Target="../diagrams/layout4.xml"/><Relationship Id="rId4" Type="http://schemas.openxmlformats.org/officeDocument/2006/relationships/image" Target="../media/image25.svg"/><Relationship Id="rId9" Type="http://schemas.openxmlformats.org/officeDocument/2006/relationships/diagramData" Target="../diagrams/data4.xml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2.xml"/><Relationship Id="rId3" Type="http://schemas.openxmlformats.org/officeDocument/2006/relationships/notesSlide" Target="../notesSlides/notesSlide80.xml"/><Relationship Id="rId7" Type="http://schemas.openxmlformats.org/officeDocument/2006/relationships/diagramColors" Target="../diagrams/colors7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6" Type="http://schemas.openxmlformats.org/officeDocument/2006/relationships/diagramQuickStyle" Target="../diagrams/quickStyle72.xml"/><Relationship Id="rId5" Type="http://schemas.openxmlformats.org/officeDocument/2006/relationships/diagramLayout" Target="../diagrams/layout72.xml"/><Relationship Id="rId10" Type="http://schemas.openxmlformats.org/officeDocument/2006/relationships/image" Target="../media/image151.svg"/><Relationship Id="rId4" Type="http://schemas.openxmlformats.org/officeDocument/2006/relationships/diagramData" Target="../diagrams/data72.xml"/><Relationship Id="rId9" Type="http://schemas.openxmlformats.org/officeDocument/2006/relationships/image" Target="../media/image150.png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3.xml"/><Relationship Id="rId3" Type="http://schemas.openxmlformats.org/officeDocument/2006/relationships/notesSlide" Target="../notesSlides/notesSlide81.xml"/><Relationship Id="rId7" Type="http://schemas.openxmlformats.org/officeDocument/2006/relationships/diagramColors" Target="../diagrams/colors7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6" Type="http://schemas.openxmlformats.org/officeDocument/2006/relationships/diagramQuickStyle" Target="../diagrams/quickStyle73.xml"/><Relationship Id="rId5" Type="http://schemas.openxmlformats.org/officeDocument/2006/relationships/diagramLayout" Target="../diagrams/layout73.xml"/><Relationship Id="rId10" Type="http://schemas.openxmlformats.org/officeDocument/2006/relationships/image" Target="../media/image151.svg"/><Relationship Id="rId4" Type="http://schemas.openxmlformats.org/officeDocument/2006/relationships/diagramData" Target="../diagrams/data73.xml"/><Relationship Id="rId9" Type="http://schemas.openxmlformats.org/officeDocument/2006/relationships/image" Target="../media/image15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diagramLayout" Target="../diagrams/layout5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3.svg"/><Relationship Id="rId12" Type="http://schemas.openxmlformats.org/officeDocument/2006/relationships/diagramData" Target="../diagrams/data5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5.xml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11" Type="http://schemas.openxmlformats.org/officeDocument/2006/relationships/image" Target="../media/image29.svg"/><Relationship Id="rId5" Type="http://schemas.openxmlformats.org/officeDocument/2006/relationships/image" Target="../media/image31.svg"/><Relationship Id="rId15" Type="http://schemas.openxmlformats.org/officeDocument/2006/relationships/diagramColors" Target="../diagrams/colors5.xml"/><Relationship Id="rId10" Type="http://schemas.openxmlformats.org/officeDocument/2006/relationships/image" Target="../media/image28.png"/><Relationship Id="rId4" Type="http://schemas.openxmlformats.org/officeDocument/2006/relationships/image" Target="../media/image30.png"/><Relationship Id="rId9" Type="http://schemas.openxmlformats.org/officeDocument/2006/relationships/image" Target="../media/image27.svg"/><Relationship Id="rId1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369CEE-1B05-CF87-8FF0-F891BAB0C3D2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A488D-129F-89E2-F2F7-BAEAD01C5706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19A1F6-AE0C-FCA3-D620-20666B869411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ED6B4-24C7-E936-CC1E-339B709299E6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 dirty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81E56F-5DC5-F8B4-763D-46AA57868516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E5C2-68E3-2154-3959-396CC620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800EBE-2223-63B3-4BDC-CA068BE3155A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dirty="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6D3AD2-AEF5-38A4-4B06-A691B807A056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rgbClr val="D4D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7BA781-8F39-B097-B088-7145239BD829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9328E-1936-62A5-ECA7-498D9F63946E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20371-D01C-73E0-30BF-1BA563C8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71AED-DB5D-08BF-B3F5-B90856FAD9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AAFEB2-2C2E-ABCD-95E0-79C4DF2381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12"/>
    </mc:Choice>
    <mc:Fallback xmlns="">
      <p:transition spd="slow" advTm="21412"/>
    </mc:Fallback>
  </mc:AlternateContent>
  <p:extLst>
    <p:ext uri="{3A86A75C-4F4B-4683-9AE1-C65F6400EC91}">
      <p14:laserTraceLst xmlns:p14="http://schemas.microsoft.com/office/powerpoint/2010/main">
        <p14:tracePtLst>
          <p14:tracePt t="15300" x="4092575" y="6738938"/>
          <p14:tracePt t="15309" x="4117975" y="6662738"/>
          <p14:tracePt t="15326" x="4168775" y="6551613"/>
          <p14:tracePt t="15343" x="4203700" y="6432550"/>
          <p14:tracePt t="15360" x="4229100" y="6381750"/>
          <p14:tracePt t="15377" x="4244975" y="6330950"/>
          <p14:tracePt t="15393" x="4270375" y="6280150"/>
          <p14:tracePt t="15410" x="4295775" y="6219825"/>
          <p14:tracePt t="15427" x="4338638" y="6151563"/>
          <p14:tracePt t="15443" x="4381500" y="6092825"/>
          <p14:tracePt t="15460" x="4416425" y="6024563"/>
          <p14:tracePt t="15476" x="4449763" y="5964238"/>
          <p14:tracePt t="15493" x="4492625" y="5905500"/>
          <p14:tracePt t="15509" x="4551363" y="5819775"/>
          <p14:tracePt t="15526" x="4594225" y="5743575"/>
          <p14:tracePt t="15543" x="4670425" y="5641975"/>
          <p14:tracePt t="15559" x="4730750" y="5556250"/>
          <p14:tracePt t="15576" x="4773613" y="5495925"/>
          <p14:tracePt t="15592" x="4814888" y="5454650"/>
          <p14:tracePt t="15609" x="4883150" y="5376863"/>
          <p14:tracePt t="15626" x="5062538" y="5216525"/>
          <p14:tracePt t="15643" x="5214938" y="5113338"/>
          <p14:tracePt t="15660" x="5318125" y="5045075"/>
          <p14:tracePt t="15676" x="5607050" y="4943475"/>
          <p14:tracePt t="15694" x="5784850" y="4892675"/>
          <p14:tracePt t="15709" x="6049963" y="4867275"/>
          <p14:tracePt t="15726" x="6159500" y="4867275"/>
          <p14:tracePt t="15743" x="6194425" y="4867275"/>
          <p14:tracePt t="15759" x="6210300" y="4867275"/>
          <p14:tracePt t="15784" x="6219825" y="4867275"/>
          <p14:tracePt t="15792" x="6219825" y="4875213"/>
          <p14:tracePt t="15809" x="6227763" y="4884738"/>
          <p14:tracePt t="15841" x="6227763" y="4892675"/>
          <p14:tracePt t="15873" x="6227763" y="4900613"/>
          <p14:tracePt t="15885" x="6235700" y="4910138"/>
          <p14:tracePt t="15917" x="6245225" y="4910138"/>
          <p14:tracePt t="15924" x="6253163" y="4918075"/>
          <p14:tracePt t="15932" x="6253163" y="4926013"/>
          <p14:tracePt t="15942" x="6262688" y="4926013"/>
          <p14:tracePt t="15959" x="6270625" y="4943475"/>
          <p14:tracePt t="15976" x="6288088" y="4960938"/>
          <p14:tracePt t="15993" x="6303963" y="4976813"/>
          <p14:tracePt t="16010" x="6346825" y="4986338"/>
          <p14:tracePt t="16026" x="6381750" y="5029200"/>
          <p14:tracePt t="16043" x="6354763" y="5070475"/>
          <p14:tracePt t="16427" x="6354763" y="5080000"/>
          <p14:tracePt t="16437" x="6354763" y="5087938"/>
          <p14:tracePt t="16444" x="6354763" y="5097463"/>
          <p14:tracePt t="16461" x="6364288" y="5097463"/>
          <p14:tracePt t="16476" x="6423025" y="5113338"/>
          <p14:tracePt t="16493" x="6448425" y="5113338"/>
          <p14:tracePt t="16509" x="6473825" y="5122863"/>
          <p14:tracePt t="16526" x="6500813" y="5122863"/>
          <p14:tracePt t="16542" x="6508750" y="5122863"/>
          <p14:tracePt t="16559" x="6516688" y="5122863"/>
          <p14:tracePt t="16576" x="6534150" y="5122863"/>
          <p14:tracePt t="16593" x="6577013" y="5122863"/>
          <p14:tracePt t="16609" x="6678613" y="5148263"/>
          <p14:tracePt t="16626" x="6797675" y="5148263"/>
          <p14:tracePt t="16642" x="6967538" y="5173663"/>
          <p14:tracePt t="16659" x="7164388" y="5216525"/>
          <p14:tracePt t="16676" x="7273925" y="5232400"/>
          <p14:tracePt t="16693" x="7334250" y="5241925"/>
          <p14:tracePt t="16710" x="7359650" y="5257800"/>
          <p14:tracePt t="16726" x="7377113" y="5275263"/>
          <p14:tracePt t="16743" x="7402513" y="5300663"/>
          <p14:tracePt t="16759" x="7418388" y="5310188"/>
          <p14:tracePt t="16776" x="7435850" y="5335588"/>
          <p14:tracePt t="16792" x="7496175" y="5368925"/>
          <p14:tracePt t="16809" x="7666038" y="5462588"/>
          <p14:tracePt t="16826" x="8243888" y="5735638"/>
          <p14:tracePt t="16843" x="8474075" y="5827713"/>
          <p14:tracePt t="16859" x="8516938" y="5845175"/>
          <p14:tracePt t="16876" x="8593138" y="5888038"/>
          <p14:tracePt t="16877" x="8601075" y="5905500"/>
          <p14:tracePt t="16893" x="8610600" y="5913438"/>
          <p14:tracePt t="16910" x="8686800" y="5930900"/>
          <p14:tracePt t="16926" x="8720138" y="5948363"/>
          <p14:tracePt t="16943" x="8737600" y="5948363"/>
          <p14:tracePt t="17048" x="8745538" y="5948363"/>
          <p14:tracePt t="17053" x="8772525" y="5948363"/>
          <p14:tracePt t="17060" x="8823325" y="5938838"/>
          <p14:tracePt t="17076" x="8899525" y="5938838"/>
          <p14:tracePt t="17093" x="8985250" y="5989638"/>
          <p14:tracePt t="17109" x="8993188" y="5999163"/>
          <p14:tracePt t="17127" x="9001125" y="6007100"/>
          <p14:tracePt t="17620" x="9001125" y="6015038"/>
          <p14:tracePt t="17627" x="8975725" y="6040438"/>
          <p14:tracePt t="17634" x="8950325" y="6057900"/>
          <p14:tracePt t="17642" x="8932863" y="6067425"/>
          <p14:tracePt t="17660" x="8891588" y="6083300"/>
          <p14:tracePt t="17677" x="8874125" y="6092825"/>
          <p14:tracePt t="17694" x="8864600" y="6092825"/>
          <p14:tracePt t="17995" x="8864600" y="6100763"/>
          <p14:tracePt t="18000" x="8864600" y="6134100"/>
          <p14:tracePt t="18009" x="8856663" y="6176963"/>
          <p14:tracePt t="18026" x="8839200" y="6270625"/>
          <p14:tracePt t="18043" x="8831263" y="6338888"/>
          <p14:tracePt t="18060" x="8831263" y="6381750"/>
          <p14:tracePt t="18831" x="8831263" y="6389688"/>
          <p14:tracePt t="19907" x="8839200" y="6389688"/>
          <p14:tracePt t="19919" x="8848725" y="6389688"/>
          <p14:tracePt t="19944" x="8856663" y="6389688"/>
          <p14:tracePt t="19993" x="8864600" y="6399213"/>
          <p14:tracePt t="20001" x="8874125" y="6399213"/>
          <p14:tracePt t="20009" x="8882063" y="6407150"/>
          <p14:tracePt t="20026" x="8891588" y="6415088"/>
          <p14:tracePt t="20043" x="8891588" y="6424613"/>
          <p14:tracePt t="20115" x="8899525" y="6424613"/>
          <p14:tracePt t="20123" x="8899525" y="6415088"/>
          <p14:tracePt t="20130" x="8899525" y="6399213"/>
          <p14:tracePt t="20142" x="8899525" y="6389688"/>
          <p14:tracePt t="20159" x="8899525" y="6372225"/>
          <p14:tracePt t="20263" x="8899525" y="6364288"/>
          <p14:tracePt t="20271" x="8899525" y="6356350"/>
          <p14:tracePt t="20278" x="8899525" y="6346825"/>
          <p14:tracePt t="20293" x="8891588" y="6338888"/>
          <p14:tracePt t="20310" x="8882063" y="6338888"/>
        </p14:tracePtLst>
      </p14:laserTrace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E897C-37A7-2193-B174-15A5A971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95A8C-C9E5-FC6A-DD1C-1BAD397D0707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7E7077-D67D-8C74-C1CA-E55FA6CA8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C297-7A32-770B-8FA3-844A0E1A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10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A908A2-25BB-AD81-E2BB-8B7DFDA0A54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B37C26-20EE-27E8-DD0D-0B2246A3684E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EDFF1AA4-AC0E-3CEB-893A-535467AF6F22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06BEFEE8-D0DB-E2A4-072A-BA44A659085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C9F0A33C-820C-F582-4575-8D78310C40E6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6573194B-269F-609D-D8B1-3C53A5685DBB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242FDF-5A4B-1607-5F3A-24890891EE1C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F31213DE-41F8-7B90-11B5-C6E24CD0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FB1EA2E8-6C9E-8E32-A49D-A72622B4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B140FC-3F45-0B84-0C0D-A2F15628BC14}"/>
              </a:ext>
            </a:extLst>
          </p:cNvPr>
          <p:cNvSpPr/>
          <p:nvPr/>
        </p:nvSpPr>
        <p:spPr>
          <a:xfrm>
            <a:off x="9051587" y="4705349"/>
            <a:ext cx="2250450" cy="1135335"/>
          </a:xfrm>
          <a:prstGeom prst="roundRect">
            <a:avLst/>
          </a:prstGeom>
          <a:solidFill>
            <a:srgbClr val="F5F8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noProof="0">
                <a:solidFill>
                  <a:schemeClr val="tx1"/>
                </a:solidFill>
              </a:rPr>
              <a:t>Gas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Carbón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Ciclo combinado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Cogeneración y residuos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D8F3F6-0454-117A-61EF-357BEEDB3617}"/>
              </a:ext>
            </a:extLst>
          </p:cNvPr>
          <p:cNvGrpSpPr/>
          <p:nvPr/>
        </p:nvGrpSpPr>
        <p:grpSpPr>
          <a:xfrm>
            <a:off x="6780454" y="1373715"/>
            <a:ext cx="5910149" cy="2426462"/>
            <a:chOff x="7580698" y="1718293"/>
            <a:chExt cx="5421734" cy="2161751"/>
          </a:xfrm>
        </p:grpSpPr>
        <p:sp>
          <p:nvSpPr>
            <p:cNvPr id="32" name="Content Placeholder 6">
              <a:extLst>
                <a:ext uri="{FF2B5EF4-FFF2-40B4-BE49-F238E27FC236}">
                  <a16:creationId xmlns:a16="http://schemas.microsoft.com/office/drawing/2014/main" id="{2CDEB6F0-1307-01A8-6AC6-221B71B41656}"/>
                </a:ext>
              </a:extLst>
            </p:cNvPr>
            <p:cNvSpPr txBox="1">
              <a:spLocks/>
            </p:cNvSpPr>
            <p:nvPr/>
          </p:nvSpPr>
          <p:spPr>
            <a:xfrm>
              <a:off x="7580698" y="360100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Centrales nucleares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0E6E954-EB39-44B7-9868-67FA5F3A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1014" y="1718293"/>
              <a:ext cx="4543025" cy="1869721"/>
            </a:xfrm>
            <a:prstGeom prst="rect">
              <a:avLst/>
            </a:prstGeom>
          </p:spPr>
        </p:pic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B8EC3EF4-4A69-781C-CA1A-FC66D0684F5B}"/>
                </a:ext>
              </a:extLst>
            </p:cNvPr>
            <p:cNvSpPr/>
            <p:nvPr/>
          </p:nvSpPr>
          <p:spPr>
            <a:xfrm>
              <a:off x="11049745" y="1737702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FD4D1970-A5C5-F105-CE12-668368C2CA6F}"/>
                </a:ext>
              </a:extLst>
            </p:cNvPr>
            <p:cNvSpPr/>
            <p:nvPr/>
          </p:nvSpPr>
          <p:spPr>
            <a:xfrm>
              <a:off x="10287745" y="1737757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Rectángulo 25">
              <a:extLst>
                <a:ext uri="{FF2B5EF4-FFF2-40B4-BE49-F238E27FC236}">
                  <a16:creationId xmlns:a16="http://schemas.microsoft.com/office/drawing/2014/main" id="{EE46164B-AD14-6875-1B66-C75B2B8DCB16}"/>
                </a:ext>
              </a:extLst>
            </p:cNvPr>
            <p:cNvSpPr/>
            <p:nvPr/>
          </p:nvSpPr>
          <p:spPr>
            <a:xfrm>
              <a:off x="8186997" y="1737702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BB8C29-3971-7C69-D559-534100ABD93A}"/>
              </a:ext>
            </a:extLst>
          </p:cNvPr>
          <p:cNvGrpSpPr/>
          <p:nvPr/>
        </p:nvGrpSpPr>
        <p:grpSpPr>
          <a:xfrm>
            <a:off x="3217800" y="3677024"/>
            <a:ext cx="5910149" cy="2381806"/>
            <a:chOff x="4551949" y="3956237"/>
            <a:chExt cx="5421734" cy="2121967"/>
          </a:xfrm>
        </p:grpSpPr>
        <p:sp>
          <p:nvSpPr>
            <p:cNvPr id="33" name="Content Placeholder 6">
              <a:extLst>
                <a:ext uri="{FF2B5EF4-FFF2-40B4-BE49-F238E27FC236}">
                  <a16:creationId xmlns:a16="http://schemas.microsoft.com/office/drawing/2014/main" id="{89115592-9777-32FE-484B-86ED6C61B367}"/>
                </a:ext>
              </a:extLst>
            </p:cNvPr>
            <p:cNvSpPr txBox="1">
              <a:spLocks/>
            </p:cNvSpPr>
            <p:nvPr/>
          </p:nvSpPr>
          <p:spPr>
            <a:xfrm>
              <a:off x="4551949" y="579916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Otros (principalmente ciclo combinado – gas)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AD91691-0D26-5DF5-7491-54266A7B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86035" y="3999142"/>
              <a:ext cx="4483511" cy="1845228"/>
            </a:xfrm>
            <a:prstGeom prst="rect">
              <a:avLst/>
            </a:prstGeom>
          </p:spPr>
        </p:pic>
        <p:sp>
          <p:nvSpPr>
            <p:cNvPr id="40" name="Rectangle: Rounded Corners 22">
              <a:extLst>
                <a:ext uri="{FF2B5EF4-FFF2-40B4-BE49-F238E27FC236}">
                  <a16:creationId xmlns:a16="http://schemas.microsoft.com/office/drawing/2014/main" id="{5BF1BF24-70BA-7806-53A4-1E40627698A6}"/>
                </a:ext>
              </a:extLst>
            </p:cNvPr>
            <p:cNvSpPr/>
            <p:nvPr/>
          </p:nvSpPr>
          <p:spPr>
            <a:xfrm>
              <a:off x="8338953" y="395623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0C2C460F-F17B-53DD-E79D-CD3D8EC858D0}"/>
                </a:ext>
              </a:extLst>
            </p:cNvPr>
            <p:cNvSpPr/>
            <p:nvPr/>
          </p:nvSpPr>
          <p:spPr>
            <a:xfrm>
              <a:off x="7576953" y="395629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2" name="Rectángulo 25">
              <a:extLst>
                <a:ext uri="{FF2B5EF4-FFF2-40B4-BE49-F238E27FC236}">
                  <a16:creationId xmlns:a16="http://schemas.microsoft.com/office/drawing/2014/main" id="{218B43B2-428C-8B90-B610-2EE03EAA24F3}"/>
                </a:ext>
              </a:extLst>
            </p:cNvPr>
            <p:cNvSpPr/>
            <p:nvPr/>
          </p:nvSpPr>
          <p:spPr>
            <a:xfrm>
              <a:off x="5476205" y="395623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0EE172-F33C-1803-2AF7-D08571FF64F0}"/>
              </a:ext>
            </a:extLst>
          </p:cNvPr>
          <p:cNvGrpSpPr/>
          <p:nvPr/>
        </p:nvGrpSpPr>
        <p:grpSpPr>
          <a:xfrm>
            <a:off x="-149904" y="1378258"/>
            <a:ext cx="5910149" cy="2501528"/>
            <a:chOff x="1301396" y="1709197"/>
            <a:chExt cx="5421734" cy="222862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2BD04C1-BDCB-8E82-DFB4-41FD35AC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751" y="1713073"/>
              <a:ext cx="4543025" cy="1869721"/>
            </a:xfrm>
            <a:prstGeom prst="rect">
              <a:avLst/>
            </a:prstGeom>
          </p:spPr>
        </p:pic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95041667-D976-BC5A-DF62-1CA1B3926A2E}"/>
                </a:ext>
              </a:extLst>
            </p:cNvPr>
            <p:cNvSpPr/>
            <p:nvPr/>
          </p:nvSpPr>
          <p:spPr>
            <a:xfrm>
              <a:off x="5152794" y="170919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1">
              <a:extLst>
                <a:ext uri="{FF2B5EF4-FFF2-40B4-BE49-F238E27FC236}">
                  <a16:creationId xmlns:a16="http://schemas.microsoft.com/office/drawing/2014/main" id="{062E9C22-B4E7-AF95-AECC-13F5002009AA}"/>
                </a:ext>
              </a:extLst>
            </p:cNvPr>
            <p:cNvSpPr/>
            <p:nvPr/>
          </p:nvSpPr>
          <p:spPr>
            <a:xfrm>
              <a:off x="4390794" y="170925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Rectángulo 25">
              <a:extLst>
                <a:ext uri="{FF2B5EF4-FFF2-40B4-BE49-F238E27FC236}">
                  <a16:creationId xmlns:a16="http://schemas.microsoft.com/office/drawing/2014/main" id="{99F49166-129F-8871-2AE4-289A6119DA56}"/>
                </a:ext>
              </a:extLst>
            </p:cNvPr>
            <p:cNvSpPr/>
            <p:nvPr/>
          </p:nvSpPr>
          <p:spPr>
            <a:xfrm>
              <a:off x="2290046" y="170919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Content Placeholder 6">
              <a:extLst>
                <a:ext uri="{FF2B5EF4-FFF2-40B4-BE49-F238E27FC236}">
                  <a16:creationId xmlns:a16="http://schemas.microsoft.com/office/drawing/2014/main" id="{3523AB2C-7593-0F0A-213A-64D89FE7287E}"/>
                </a:ext>
              </a:extLst>
            </p:cNvPr>
            <p:cNvSpPr txBox="1">
              <a:spLocks/>
            </p:cNvSpPr>
            <p:nvPr/>
          </p:nvSpPr>
          <p:spPr>
            <a:xfrm>
              <a:off x="1301396" y="3658789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Fuentes renovables</a:t>
              </a:r>
            </a:p>
          </p:txBody>
        </p:sp>
      </p:grp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948F12E3-3A6C-BE13-66FC-93132E602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71BB5-3D90-7A6D-5AE2-543B1E0F41A7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generación de energía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39"/>
    </mc:Choice>
    <mc:Fallback xmlns="">
      <p:transition spd="slow" advTm="30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7" grpId="0"/>
      <p:bldP spid="7" grpId="1"/>
    </p:bldLst>
  </p:timing>
  <p:extLst>
    <p:ext uri="{3A86A75C-4F4B-4683-9AE1-C65F6400EC91}">
      <p14:laserTraceLst xmlns:p14="http://schemas.microsoft.com/office/powerpoint/2010/main">
        <p14:tracePtLst>
          <p14:tracePt t="12047" x="6577013" y="5948363"/>
          <p14:tracePt t="12053" x="6551613" y="5948363"/>
          <p14:tracePt t="12063" x="6526213" y="5956300"/>
          <p14:tracePt t="12074" x="6500813" y="5956300"/>
          <p14:tracePt t="12090" x="6457950" y="5964238"/>
          <p14:tracePt t="12107" x="6440488" y="5964238"/>
          <p14:tracePt t="12124" x="6432550" y="5964238"/>
          <p14:tracePt t="12141" x="6423025" y="5973763"/>
          <p14:tracePt t="12142" x="6415088" y="5973763"/>
          <p14:tracePt t="12210" x="6415088" y="5981700"/>
          <p14:tracePt t="12217" x="6407150" y="5999163"/>
          <p14:tracePt t="12225" x="6389688" y="6024563"/>
          <p14:tracePt t="12240" x="6389688" y="6049963"/>
          <p14:tracePt t="12257" x="6381750" y="6126163"/>
          <p14:tracePt t="12274" x="6381750" y="6134100"/>
          <p14:tracePt t="12328" x="6381750" y="6143625"/>
          <p14:tracePt t="12335" x="6381750" y="6159500"/>
          <p14:tracePt t="12343" x="6381750" y="6169025"/>
          <p14:tracePt t="12357" x="6381750" y="6186488"/>
          <p14:tracePt t="12374" x="6381750" y="6202363"/>
          <p14:tracePt t="12391" x="6372225" y="6211888"/>
          <p14:tracePt t="12392" x="6372225" y="6219825"/>
          <p14:tracePt t="12795" x="6364288" y="6211888"/>
          <p14:tracePt t="12801" x="6354763" y="6194425"/>
          <p14:tracePt t="12809" x="6354763" y="6176963"/>
          <p14:tracePt t="12824" x="6346825" y="6159500"/>
          <p14:tracePt t="12841" x="6346825" y="6134100"/>
          <p14:tracePt t="12857" x="6338888" y="6126163"/>
          <p14:tracePt t="17144" x="6329363" y="6092825"/>
          <p14:tracePt t="17149" x="6321425" y="6007100"/>
          <p14:tracePt t="17157" x="6210300" y="5726113"/>
          <p14:tracePt t="17174" x="6126163" y="5556250"/>
          <p14:tracePt t="17190" x="5853113" y="5199063"/>
          <p14:tracePt t="17207" x="5521325" y="4910138"/>
          <p14:tracePt t="17224" x="5283200" y="4773613"/>
          <p14:tracePt t="17240" x="5087938" y="4662488"/>
          <p14:tracePt t="17257" x="4951413" y="4611688"/>
          <p14:tracePt t="17274" x="4806950" y="4578350"/>
          <p14:tracePt t="17291" x="4654550" y="4568825"/>
          <p14:tracePt t="17307" x="4441825" y="4525963"/>
          <p14:tracePt t="17324" x="4279900" y="4500563"/>
          <p14:tracePt t="17341" x="4100513" y="4475163"/>
          <p14:tracePt t="17357" x="3871913" y="4475163"/>
          <p14:tracePt t="17374" x="3632200" y="4475163"/>
          <p14:tracePt t="17390" x="3343275" y="4475163"/>
          <p14:tracePt t="17407" x="3087688" y="4475163"/>
          <p14:tracePt t="17424" x="2816225" y="4484688"/>
          <p14:tracePt t="17440" x="2611438" y="4484688"/>
          <p14:tracePt t="17457" x="2501900" y="4484688"/>
          <p14:tracePt t="17474" x="2459038" y="4484688"/>
          <p14:tracePt t="17490" x="2441575" y="4492625"/>
          <p14:tracePt t="17507" x="2433638" y="4492625"/>
          <p14:tracePt t="17555" x="2424113" y="4492625"/>
          <p14:tracePt t="17564" x="2424113" y="4484688"/>
          <p14:tracePt t="17574" x="2424113" y="4475163"/>
          <p14:tracePt t="17590" x="2424113" y="4467225"/>
          <p14:tracePt t="17607" x="2424113" y="4459288"/>
          <p14:tracePt t="17624" x="2416175" y="4459288"/>
          <p14:tracePt t="17640" x="2416175" y="4449763"/>
          <p14:tracePt t="17657" x="2408238" y="4441825"/>
          <p14:tracePt t="17750" x="2416175" y="4441825"/>
          <p14:tracePt t="17757" x="2416175" y="4424363"/>
          <p14:tracePt t="17764" x="2424113" y="4406900"/>
          <p14:tracePt t="17774" x="2433638" y="4398963"/>
          <p14:tracePt t="17790" x="2433638" y="4381500"/>
          <p14:tracePt t="20496" x="2433638" y="4373563"/>
          <p14:tracePt t="20514" x="2441575" y="4365625"/>
          <p14:tracePt t="20530" x="2441575" y="4356100"/>
          <p14:tracePt t="20535" x="2451100" y="4356100"/>
          <p14:tracePt t="20547" x="2451100" y="4348163"/>
          <p14:tracePt t="20682" x="2451100" y="4338638"/>
          <p14:tracePt t="20688" x="2459038" y="4322763"/>
          <p14:tracePt t="20695" x="2466975" y="4313238"/>
          <p14:tracePt t="20707" x="2476500" y="4313238"/>
          <p14:tracePt t="20724" x="2476500" y="4297363"/>
          <p14:tracePt t="20740" x="2484438" y="4287838"/>
          <p14:tracePt t="20757" x="2484438" y="4279900"/>
          <p14:tracePt t="20914" x="2484438" y="4271963"/>
          <p14:tracePt t="20926" x="2484438" y="4262438"/>
          <p14:tracePt t="20933" x="2492375" y="4262438"/>
          <p14:tracePt t="20949" x="2501900" y="4254500"/>
          <p14:tracePt t="20957" x="2501900" y="4246563"/>
          <p14:tracePt t="21003" x="2501900" y="4237038"/>
          <p14:tracePt t="21107" x="2509838" y="4237038"/>
          <p14:tracePt t="21124" x="2509838" y="4229100"/>
          <p14:tracePt t="21131" x="2517775" y="4229100"/>
          <p14:tracePt t="21140" x="2517775" y="4219575"/>
          <p14:tracePt t="21157" x="2527300" y="4211638"/>
          <p14:tracePt t="21174" x="2535238" y="4211638"/>
          <p14:tracePt t="21206" x="2535238" y="4203700"/>
          <p14:tracePt t="21282" x="2535238" y="4194175"/>
          <p14:tracePt t="22726" x="2535238" y="4186238"/>
          <p14:tracePt t="22733" x="2535238" y="4178300"/>
          <p14:tracePt t="22740" x="2535238" y="4168775"/>
          <p14:tracePt t="22757" x="2535238" y="4160838"/>
          <p14:tracePt t="22774" x="2543175" y="4152900"/>
          <p14:tracePt t="22791" x="2543175" y="4143375"/>
          <p14:tracePt t="23343" x="2543175" y="4135438"/>
          <p14:tracePt t="23346" x="2543175" y="4117975"/>
          <p14:tracePt t="23357" x="2543175" y="4100513"/>
          <p14:tracePt t="23374" x="2543175" y="4075113"/>
          <p14:tracePt t="23390" x="2543175" y="4049713"/>
          <p14:tracePt t="23407" x="2543175" y="4041775"/>
          <p14:tracePt t="23423" x="2543175" y="4033838"/>
          <p14:tracePt t="23440" x="2543175" y="4024313"/>
          <p14:tracePt t="24521" x="2535238" y="4041775"/>
          <p14:tracePt t="24529" x="2509838" y="4059238"/>
          <p14:tracePt t="24540" x="2501900" y="4075113"/>
          <p14:tracePt t="24557" x="2484438" y="4092575"/>
          <p14:tracePt t="24574" x="2466975" y="4110038"/>
          <p14:tracePt t="24727" x="2459038" y="4117975"/>
          <p14:tracePt t="24752" x="2459038" y="4127500"/>
          <p14:tracePt t="24759" x="2451100" y="4135438"/>
          <p14:tracePt t="24773" x="2451100" y="4143375"/>
          <p14:tracePt t="24790" x="2451100" y="4160838"/>
          <p14:tracePt t="24806" x="2459038" y="4178300"/>
          <p14:tracePt t="24824" x="2501900" y="4229100"/>
          <p14:tracePt t="24840" x="2603500" y="4279900"/>
          <p14:tracePt t="24857" x="2773363" y="4348163"/>
          <p14:tracePt t="24873" x="3003550" y="4424363"/>
          <p14:tracePt t="24890" x="3233738" y="4510088"/>
          <p14:tracePt t="24907" x="3565525" y="4594225"/>
          <p14:tracePt t="24908" x="3819525" y="4679950"/>
          <p14:tracePt t="24924" x="4143375" y="4764088"/>
          <p14:tracePt t="24940" x="4492625" y="4849813"/>
          <p14:tracePt t="24956" x="4806950" y="4935538"/>
          <p14:tracePt t="24974" x="5062538" y="5003800"/>
          <p14:tracePt t="24991" x="5351463" y="5062538"/>
          <p14:tracePt t="25007" x="5556250" y="5087938"/>
          <p14:tracePt t="25024" x="5734050" y="5113338"/>
          <p14:tracePt t="25040" x="5837238" y="5130800"/>
          <p14:tracePt t="25056" x="5929313" y="5138738"/>
          <p14:tracePt t="25058" x="5972175" y="5138738"/>
          <p14:tracePt t="25073" x="6032500" y="5156200"/>
          <p14:tracePt t="25090" x="6108700" y="5181600"/>
          <p14:tracePt t="25107" x="6235700" y="5199063"/>
          <p14:tracePt t="25123" x="6415088" y="5249863"/>
          <p14:tracePt t="25140" x="6610350" y="5310188"/>
          <p14:tracePt t="25157" x="6772275" y="5343525"/>
          <p14:tracePt t="25174" x="6883400" y="5368925"/>
          <p14:tracePt t="25190" x="6926263" y="5376863"/>
          <p14:tracePt t="25207" x="6942138" y="5386388"/>
          <p14:tracePt t="25274" x="6951663" y="5386388"/>
          <p14:tracePt t="25312" x="6959600" y="5386388"/>
          <p14:tracePt t="25440" x="6951663" y="5386388"/>
          <p14:tracePt t="25448" x="6934200" y="5394325"/>
          <p14:tracePt t="25457" x="6916738" y="5402263"/>
          <p14:tracePt t="25474" x="6883400" y="5411788"/>
          <p14:tracePt t="25490" x="6848475" y="5437188"/>
          <p14:tracePt t="25507" x="6754813" y="5437188"/>
          <p14:tracePt t="25524" x="6696075" y="5445125"/>
          <p14:tracePt t="25540" x="6661150" y="5445125"/>
          <p14:tracePt t="25557" x="6619875" y="5454650"/>
          <p14:tracePt t="25574" x="6567488" y="5454650"/>
          <p14:tracePt t="25590" x="6526213" y="5462588"/>
          <p14:tracePt t="25607" x="6483350" y="5462588"/>
          <p14:tracePt t="25623" x="6448425" y="5470525"/>
          <p14:tracePt t="25641" x="6423025" y="5470525"/>
          <p14:tracePt t="25658" x="6407150" y="5470525"/>
          <p14:tracePt t="25674" x="6389688" y="5462588"/>
          <p14:tracePt t="25690" x="6364288" y="5419725"/>
          <p14:tracePt t="25707" x="6313488" y="5360988"/>
          <p14:tracePt t="25724" x="6278563" y="5300663"/>
          <p14:tracePt t="25740" x="6235700" y="5249863"/>
          <p14:tracePt t="25757" x="6194425" y="5216525"/>
          <p14:tracePt t="25774" x="6142038" y="5156200"/>
          <p14:tracePt t="25790" x="6134100" y="5138738"/>
          <p14:tracePt t="25807" x="6126163" y="5130800"/>
          <p14:tracePt t="25876" x="6126163" y="5138738"/>
          <p14:tracePt t="25883" x="6126163" y="5148263"/>
          <p14:tracePt t="25916" x="6126163" y="5156200"/>
          <p14:tracePt t="25950" x="6126163" y="5164138"/>
          <p14:tracePt t="25965" x="6126163" y="5173663"/>
          <p14:tracePt t="25974" x="6134100" y="5173663"/>
          <p14:tracePt t="25993" x="6134100" y="5181600"/>
          <p14:tracePt t="26060" x="6142038" y="5181600"/>
          <p14:tracePt t="26071" x="6151563" y="5181600"/>
          <p14:tracePt t="26087" x="6159500" y="5181600"/>
          <p14:tracePt t="26136" x="6159500" y="5173663"/>
          <p14:tracePt t="26143" x="6159500" y="5164138"/>
          <p14:tracePt t="26151" x="6169025" y="5164138"/>
          <p14:tracePt t="26157" x="6169025" y="5156200"/>
          <p14:tracePt t="26179" x="6184900" y="5156200"/>
          <p14:tracePt t="26190" x="6227763" y="5181600"/>
          <p14:tracePt t="26207" x="6321425" y="5318125"/>
          <p14:tracePt t="26224" x="6407150" y="5411788"/>
          <p14:tracePt t="26241" x="6440488" y="5462588"/>
          <p14:tracePt t="26257" x="6457950" y="5505450"/>
          <p14:tracePt t="26274" x="6465888" y="5538788"/>
          <p14:tracePt t="26290" x="6465888" y="5548313"/>
          <p14:tracePt t="26344" x="6457950" y="5538788"/>
          <p14:tracePt t="26349" x="6440488" y="5522913"/>
          <p14:tracePt t="26357" x="6432550" y="5505450"/>
          <p14:tracePt t="26373" x="6407150" y="5480050"/>
          <p14:tracePt t="26390" x="6407150" y="5454650"/>
          <p14:tracePt t="26407" x="6389688" y="5437188"/>
          <p14:tracePt t="26424" x="6381750" y="5419725"/>
          <p14:tracePt t="26440" x="6372225" y="5402263"/>
          <p14:tracePt t="26457" x="6354763" y="5394325"/>
          <p14:tracePt t="26474" x="6346825" y="5386388"/>
          <p14:tracePt t="26499" x="6346825" y="5376863"/>
          <p14:tracePt t="26507" x="6338888" y="5376863"/>
          <p14:tracePt t="26523" x="6329363" y="5360988"/>
          <p14:tracePt t="26540" x="6296025" y="5326063"/>
          <p14:tracePt t="26557" x="6278563" y="5292725"/>
          <p14:tracePt t="26573" x="6262688" y="5275263"/>
          <p14:tracePt t="26590" x="6253163" y="5257800"/>
          <p14:tracePt t="26607" x="6245225" y="5241925"/>
          <p14:tracePt t="26624" x="6245225" y="5232400"/>
          <p14:tracePt t="26640" x="6235700" y="5232400"/>
          <p14:tracePt t="26657" x="6235700" y="5207000"/>
          <p14:tracePt t="26674" x="6227763" y="5199063"/>
          <p14:tracePt t="26691" x="6227763" y="5189538"/>
          <p14:tracePt t="26707" x="6219825" y="5189538"/>
          <p14:tracePt t="26881" x="6219825" y="5207000"/>
          <p14:tracePt t="26887" x="6227763" y="5224463"/>
          <p14:tracePt t="26896" x="6227763" y="5241925"/>
          <p14:tracePt t="26907" x="6235700" y="5267325"/>
          <p14:tracePt t="26923" x="6235700" y="5300663"/>
          <p14:tracePt t="26940" x="6245225" y="5318125"/>
          <p14:tracePt t="27041" x="6245225" y="5310188"/>
          <p14:tracePt t="27048" x="6245225" y="5300663"/>
          <p14:tracePt t="27057" x="6245225" y="5283200"/>
          <p14:tracePt t="27074" x="6245225" y="5275263"/>
          <p14:tracePt t="27090" x="6245225" y="5267325"/>
          <p14:tracePt t="27107" x="6253163" y="5267325"/>
          <p14:tracePt t="27245" x="6253163" y="5257800"/>
          <p14:tracePt t="27930" x="6253163" y="5283200"/>
          <p14:tracePt t="27936" x="6253163" y="5300663"/>
          <p14:tracePt t="27943" x="6245225" y="5318125"/>
          <p14:tracePt t="27957" x="6245225" y="5335588"/>
          <p14:tracePt t="27974" x="6245225" y="5343525"/>
          <p14:tracePt t="27991" x="6245225" y="5368925"/>
          <p14:tracePt t="27992" x="6245225" y="5386388"/>
          <p14:tracePt t="28007" x="6245225" y="5394325"/>
          <p14:tracePt t="28008" x="6245225" y="5402263"/>
          <p14:tracePt t="28023" x="6235700" y="5419725"/>
          <p14:tracePt t="28040" x="6235700" y="5429250"/>
          <p14:tracePt t="28088" x="6227763" y="5429250"/>
          <p14:tracePt t="28095" x="6210300" y="5429250"/>
          <p14:tracePt t="28108" x="6194425" y="5429250"/>
          <p14:tracePt t="28124" x="6116638" y="5429250"/>
          <p14:tracePt t="28141" x="6040438" y="5419725"/>
          <p14:tracePt t="28157" x="5794375" y="5394325"/>
          <p14:tracePt t="28173" x="5614988" y="5376863"/>
          <p14:tracePt t="28190" x="5546725" y="5368925"/>
          <p14:tracePt t="28207" x="5318125" y="5368925"/>
          <p14:tracePt t="28224" x="5156200" y="5368925"/>
          <p14:tracePt t="28240" x="5053013" y="5368925"/>
          <p14:tracePt t="28257" x="4883150" y="5368925"/>
          <p14:tracePt t="28274" x="4773613" y="5360988"/>
          <p14:tracePt t="28290" x="4670425" y="5335588"/>
          <p14:tracePt t="28307" x="4576763" y="5318125"/>
          <p14:tracePt t="28324" x="4432300" y="5267325"/>
          <p14:tracePt t="28340" x="4305300" y="5232400"/>
          <p14:tracePt t="28357" x="4194175" y="5224463"/>
          <p14:tracePt t="28374" x="4143375" y="5207000"/>
          <p14:tracePt t="28390" x="4110038" y="5199063"/>
          <p14:tracePt t="28407" x="4084638" y="5199063"/>
          <p14:tracePt t="28424" x="4067175" y="5199063"/>
          <p14:tracePt t="28440" x="4049713" y="5189538"/>
          <p14:tracePt t="28457" x="4041775" y="5189538"/>
          <p14:tracePt t="28474" x="3998913" y="5181600"/>
          <p14:tracePt t="28491" x="3948113" y="5173663"/>
          <p14:tracePt t="28507" x="3905250" y="5156200"/>
          <p14:tracePt t="28523" x="3887788" y="5156200"/>
          <p14:tracePt t="28540" x="3871913" y="5148263"/>
          <p14:tracePt t="28557" x="3862388" y="5148263"/>
          <p14:tracePt t="28574" x="3854450" y="5148263"/>
          <p14:tracePt t="28590" x="3836988" y="5148263"/>
          <p14:tracePt t="28607" x="3803650" y="5148263"/>
          <p14:tracePt t="28623" x="3743325" y="5164138"/>
          <p14:tracePt t="28640" x="3667125" y="5181600"/>
          <p14:tracePt t="28657" x="3505200" y="5232400"/>
          <p14:tracePt t="28673" x="3327400" y="5275263"/>
          <p14:tracePt t="28690" x="3079750" y="5343525"/>
          <p14:tracePt t="28707" x="2901950" y="5368925"/>
          <p14:tracePt t="28724" x="2595563" y="5394325"/>
          <p14:tracePt t="28741" x="2408238" y="5394325"/>
          <p14:tracePt t="28757" x="2314575" y="5368925"/>
          <p14:tracePt t="28774" x="2305050" y="5368925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45FE0-2B8C-FBD4-3EC9-C38261B2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8D7AB9-AF34-3AAA-7A42-B6931999258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7F2777-43FD-4B41-5441-6A7B6267881D}"/>
              </a:ext>
            </a:extLst>
          </p:cNvPr>
          <p:cNvSpPr/>
          <p:nvPr/>
        </p:nvSpPr>
        <p:spPr>
          <a:xfrm>
            <a:off x="6665105" y="32741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lvl="1"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8B552E-4AE0-73F4-7EF4-56B81305B02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visual: Técnicas y campos de estudio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D087-C855-E157-CFAF-8D7FC828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136F34-1BF9-DB98-D9AB-33E261F9C751}"/>
              </a:ext>
            </a:extLst>
          </p:cNvPr>
          <p:cNvSpPr/>
          <p:nvPr/>
        </p:nvSpPr>
        <p:spPr>
          <a:xfrm>
            <a:off x="365905" y="32741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</a:t>
            </a: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1BF119-2D95-4374-6BB3-74E46BF46EB3}"/>
              </a:ext>
            </a:extLst>
          </p:cNvPr>
          <p:cNvSpPr/>
          <p:nvPr/>
        </p:nvSpPr>
        <p:spPr>
          <a:xfrm>
            <a:off x="518305" y="34481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73CCEE-3063-E4CC-99E3-77586F1A230C}"/>
              </a:ext>
            </a:extLst>
          </p:cNvPr>
          <p:cNvSpPr/>
          <p:nvPr/>
        </p:nvSpPr>
        <p:spPr>
          <a:xfrm>
            <a:off x="518305" y="38749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Imputación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8DADEA-2D1E-FD63-242C-C8FD54FF0160}"/>
              </a:ext>
            </a:extLst>
          </p:cNvPr>
          <p:cNvSpPr/>
          <p:nvPr/>
        </p:nvSpPr>
        <p:spPr>
          <a:xfrm>
            <a:off x="518305" y="43017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A7461B-2D01-E42F-BF17-5BEAB3195DCF}"/>
              </a:ext>
            </a:extLst>
          </p:cNvPr>
          <p:cNvSpPr/>
          <p:nvPr/>
        </p:nvSpPr>
        <p:spPr>
          <a:xfrm>
            <a:off x="3400887" y="34481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B3E4EF-B9F0-C8B3-E2C8-C384CDA95BED}"/>
              </a:ext>
            </a:extLst>
          </p:cNvPr>
          <p:cNvSpPr/>
          <p:nvPr/>
        </p:nvSpPr>
        <p:spPr>
          <a:xfrm>
            <a:off x="3400887" y="38749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BFA0D8-2DE9-B3AE-E01D-A52FCC778007}"/>
              </a:ext>
            </a:extLst>
          </p:cNvPr>
          <p:cNvSpPr/>
          <p:nvPr/>
        </p:nvSpPr>
        <p:spPr>
          <a:xfrm>
            <a:off x="3400887" y="42969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B75377-F321-C1C9-37A1-278A5C9D2B05}"/>
              </a:ext>
            </a:extLst>
          </p:cNvPr>
          <p:cNvSpPr/>
          <p:nvPr/>
        </p:nvSpPr>
        <p:spPr>
          <a:xfrm>
            <a:off x="6817505" y="34237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Estadística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7621F5-6CFE-029E-3C0D-B041915477C2}"/>
              </a:ext>
            </a:extLst>
          </p:cNvPr>
          <p:cNvSpPr/>
          <p:nvPr/>
        </p:nvSpPr>
        <p:spPr>
          <a:xfrm>
            <a:off x="6817505" y="41212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Análisis de señales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728551-7FEB-ECF5-3019-F4ACDB163A07}"/>
              </a:ext>
            </a:extLst>
          </p:cNvPr>
          <p:cNvSpPr/>
          <p:nvPr/>
        </p:nvSpPr>
        <p:spPr>
          <a:xfrm>
            <a:off x="9236660" y="34237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90BBED-5271-CB36-DC40-B11FEA590932}"/>
              </a:ext>
            </a:extLst>
          </p:cNvPr>
          <p:cNvSpPr/>
          <p:nvPr/>
        </p:nvSpPr>
        <p:spPr>
          <a:xfrm>
            <a:off x="9236660" y="41212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E89A9D9F-7AD4-6C44-C65A-6467A0775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840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33"/>
    </mc:Choice>
    <mc:Fallback xmlns="">
      <p:transition spd="slow" advTm="40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6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5" grpId="0" animBg="1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19E06-E2AF-274E-2FF5-AC342E34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8F85F7-9843-AA1E-2BF3-B7399C4B256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7A531F1-3F28-45D6-83CC-EB0DC78B721F}"/>
              </a:ext>
            </a:extLst>
          </p:cNvPr>
          <p:cNvSpPr/>
          <p:nvPr/>
        </p:nvSpPr>
        <p:spPr>
          <a:xfrm>
            <a:off x="8549899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Buscamos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854886-B74B-9BB1-8632-B38E19A99EB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Objetivo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D98C9-9627-B133-8950-C2AA7D0C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6AA0710-92BE-C858-AF3E-3465AEDEA408}"/>
              </a:ext>
            </a:extLst>
          </p:cNvPr>
          <p:cNvSpPr/>
          <p:nvPr/>
        </p:nvSpPr>
        <p:spPr>
          <a:xfrm>
            <a:off x="620892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Tenemos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9A18D-817C-F3AC-E3A3-13EF73A9D333}"/>
              </a:ext>
            </a:extLst>
          </p:cNvPr>
          <p:cNvGrpSpPr/>
          <p:nvPr/>
        </p:nvGrpSpPr>
        <p:grpSpPr>
          <a:xfrm>
            <a:off x="1308710" y="2554698"/>
            <a:ext cx="1967439" cy="1011436"/>
            <a:chOff x="2075167" y="2534072"/>
            <a:chExt cx="1967439" cy="10114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2F8F09-90E7-F38E-CEF0-4A5EC3681B9B}"/>
                </a:ext>
              </a:extLst>
            </p:cNvPr>
            <p:cNvSpPr/>
            <p:nvPr/>
          </p:nvSpPr>
          <p:spPr>
            <a:xfrm>
              <a:off x="2075167" y="2534072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36431D-5936-67BC-2019-C0D67587D2DE}"/>
                </a:ext>
              </a:extLst>
            </p:cNvPr>
            <p:cNvSpPr/>
            <p:nvPr/>
          </p:nvSpPr>
          <p:spPr>
            <a:xfrm rot="10800000">
              <a:off x="2382382" y="2569928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A70B69-C67D-A396-D3BB-97EE6DC25A5E}"/>
                </a:ext>
              </a:extLst>
            </p:cNvPr>
            <p:cNvSpPr txBox="1"/>
            <p:nvPr/>
          </p:nvSpPr>
          <p:spPr>
            <a:xfrm>
              <a:off x="3058886" y="3149452"/>
              <a:ext cx="561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noProof="0"/>
                <a:t>DL</a:t>
              </a:r>
              <a:endParaRPr lang="es-ES" b="1" noProof="0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158BAAB-5CC2-4F6B-7AA3-FA441473DF8D}"/>
              </a:ext>
            </a:extLst>
          </p:cNvPr>
          <p:cNvSpPr txBox="1">
            <a:spLocks/>
          </p:cNvSpPr>
          <p:nvPr/>
        </p:nvSpPr>
        <p:spPr>
          <a:xfrm>
            <a:off x="-140528" y="4100113"/>
            <a:ext cx="4865914" cy="21725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dirty="0"/>
              <a:t>Problemas de escalabilidad</a:t>
            </a:r>
          </a:p>
          <a:p>
            <a:pPr marL="0" indent="0" algn="ctr">
              <a:buNone/>
            </a:pPr>
            <a:r>
              <a:rPr lang="es-ES" sz="1800" dirty="0"/>
              <a:t>Difícil de interpretar</a:t>
            </a:r>
          </a:p>
          <a:p>
            <a:pPr marL="0" indent="0" algn="ctr">
              <a:buNone/>
            </a:pPr>
            <a:r>
              <a:rPr lang="es-ES" sz="1800" dirty="0"/>
              <a:t>Costoso en memoria y tiempo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D9CFF4-0861-2E03-686A-90831112233A}"/>
              </a:ext>
            </a:extLst>
          </p:cNvPr>
          <p:cNvGrpSpPr/>
          <p:nvPr/>
        </p:nvGrpSpPr>
        <p:grpSpPr>
          <a:xfrm>
            <a:off x="4453697" y="1581350"/>
            <a:ext cx="3596301" cy="5946229"/>
            <a:chOff x="4453697" y="1581350"/>
            <a:chExt cx="3596301" cy="594622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C77C746-B97B-FFB5-38D4-3522A5C02ED9}"/>
                </a:ext>
              </a:extLst>
            </p:cNvPr>
            <p:cNvSpPr/>
            <p:nvPr/>
          </p:nvSpPr>
          <p:spPr>
            <a:xfrm>
              <a:off x="4569798" y="1581350"/>
              <a:ext cx="3425992" cy="5946229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s-ES" sz="2200" dirty="0">
                  <a:solidFill>
                    <a:schemeClr val="tx1"/>
                  </a:solidFill>
                  <a:latin typeface="+mj-lt"/>
                </a:rPr>
                <a:t>Existen herramientas</a:t>
              </a: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 dirty="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C0440E-CF96-3EF3-A671-4B959A532EEE}"/>
                </a:ext>
              </a:extLst>
            </p:cNvPr>
            <p:cNvGrpSpPr/>
            <p:nvPr/>
          </p:nvGrpSpPr>
          <p:grpSpPr>
            <a:xfrm>
              <a:off x="5443892" y="3969994"/>
              <a:ext cx="1561703" cy="939723"/>
              <a:chOff x="3393450" y="3860739"/>
              <a:chExt cx="1561703" cy="93972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28ABDF-8C04-F975-4D37-44037C27ECD5}"/>
                  </a:ext>
                </a:extLst>
              </p:cNvPr>
              <p:cNvSpPr/>
              <p:nvPr/>
            </p:nvSpPr>
            <p:spPr>
              <a:xfrm>
                <a:off x="3393450" y="3860739"/>
                <a:ext cx="1561703" cy="939723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798F1F-A66A-335F-23E1-48019A6BF376}"/>
                  </a:ext>
                </a:extLst>
              </p:cNvPr>
              <p:cNvSpPr txBox="1"/>
              <p:nvPr/>
            </p:nvSpPr>
            <p:spPr>
              <a:xfrm>
                <a:off x="3719511" y="4035074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DM</a:t>
                </a:r>
                <a:endParaRPr lang="es-ES" b="1" noProof="0"/>
              </a:p>
            </p:txBody>
          </p:sp>
        </p:grp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EE6817E-E729-FBF2-DD83-739F9DE2282C}"/>
                </a:ext>
              </a:extLst>
            </p:cNvPr>
            <p:cNvSpPr txBox="1">
              <a:spLocks/>
            </p:cNvSpPr>
            <p:nvPr/>
          </p:nvSpPr>
          <p:spPr>
            <a:xfrm>
              <a:off x="4453697" y="5099852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 dirty="0"/>
                <a:t>Rápido</a:t>
              </a:r>
            </a:p>
            <a:p>
              <a:pPr marL="0" indent="0" algn="ctr">
                <a:buNone/>
              </a:pPr>
              <a:r>
                <a:rPr lang="es-ES" sz="1800" dirty="0"/>
                <a:t>Fácil de interpretar</a:t>
              </a:r>
            </a:p>
            <a:p>
              <a:pPr marL="0" indent="0" algn="ctr">
                <a:buNone/>
              </a:pPr>
              <a:r>
                <a:rPr lang="es-ES" sz="1800" dirty="0"/>
                <a:t>Mayormente </a:t>
              </a:r>
              <a:r>
                <a:rPr lang="es-ES" sz="1800" dirty="0" err="1"/>
                <a:t>univariable</a:t>
              </a:r>
              <a:endParaRPr lang="es-ES" sz="1800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6C69D5-2A3E-7E98-4993-3112358D62AA}"/>
                </a:ext>
              </a:extLst>
            </p:cNvPr>
            <p:cNvGrpSpPr/>
            <p:nvPr/>
          </p:nvGrpSpPr>
          <p:grpSpPr>
            <a:xfrm>
              <a:off x="5461849" y="1772706"/>
              <a:ext cx="1561703" cy="948856"/>
              <a:chOff x="2382382" y="2569928"/>
              <a:chExt cx="1561703" cy="948856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D640C0-2A91-892E-0768-7BEA3175F0EB}"/>
                  </a:ext>
                </a:extLst>
              </p:cNvPr>
              <p:cNvSpPr/>
              <p:nvPr/>
            </p:nvSpPr>
            <p:spPr>
              <a:xfrm rot="10800000">
                <a:off x="2382382" y="2569928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5EAB9E-171E-C8F2-45CB-52C6F13CCBA3}"/>
                  </a:ext>
                </a:extLst>
              </p:cNvPr>
              <p:cNvSpPr txBox="1"/>
              <p:nvPr/>
            </p:nvSpPr>
            <p:spPr>
              <a:xfrm>
                <a:off x="3058886" y="3149452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4C964435-D36E-1727-DCED-5F05A0A1812A}"/>
                </a:ext>
              </a:extLst>
            </p:cNvPr>
            <p:cNvSpPr txBox="1">
              <a:spLocks/>
            </p:cNvSpPr>
            <p:nvPr/>
          </p:nvSpPr>
          <p:spPr>
            <a:xfrm>
              <a:off x="4507906" y="2917045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 dirty="0"/>
                <a:t>Escalable</a:t>
              </a:r>
            </a:p>
            <a:p>
              <a:pPr marL="0" indent="0" algn="ctr">
                <a:buNone/>
              </a:pPr>
              <a:r>
                <a:rPr lang="es-ES" sz="1800" dirty="0" err="1"/>
                <a:t>Uni</a:t>
              </a:r>
              <a:r>
                <a:rPr lang="es-ES" sz="1800" dirty="0"/>
                <a:t>/multivariable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C10E64-CE51-7E71-5380-04551905047C}"/>
              </a:ext>
            </a:extLst>
          </p:cNvPr>
          <p:cNvGrpSpPr/>
          <p:nvPr/>
        </p:nvGrpSpPr>
        <p:grpSpPr>
          <a:xfrm>
            <a:off x="8703381" y="2459067"/>
            <a:ext cx="3542092" cy="2702551"/>
            <a:chOff x="8703381" y="2459067"/>
            <a:chExt cx="3542092" cy="27025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3DD7D4-4766-42A6-BA2C-08874980B8FC}"/>
                </a:ext>
              </a:extLst>
            </p:cNvPr>
            <p:cNvGrpSpPr/>
            <p:nvPr/>
          </p:nvGrpSpPr>
          <p:grpSpPr>
            <a:xfrm>
              <a:off x="9386361" y="2459067"/>
              <a:ext cx="1967439" cy="1011436"/>
              <a:chOff x="3297767" y="3824883"/>
              <a:chExt cx="1967439" cy="1011436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9F7C84F-0AE2-4DFF-F7FF-175A56D085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58C626E-3955-BA9F-EFFF-18AE1740B409}"/>
                  </a:ext>
                </a:extLst>
              </p:cNvPr>
              <p:cNvSpPr/>
              <p:nvPr/>
            </p:nvSpPr>
            <p:spPr>
              <a:xfrm rot="10800000">
                <a:off x="3604982" y="3860739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4A39AD-EFFD-3B47-DB1F-D6223833A948}"/>
                  </a:ext>
                </a:extLst>
              </p:cNvPr>
              <p:cNvGrpSpPr/>
              <p:nvPr/>
            </p:nvGrpSpPr>
            <p:grpSpPr>
              <a:xfrm>
                <a:off x="3393450" y="3860739"/>
                <a:ext cx="1561703" cy="939723"/>
                <a:chOff x="3393450" y="3860739"/>
                <a:chExt cx="1561703" cy="939723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88A81F4-8AD3-F707-75D7-FDFA6E0611D1}"/>
                    </a:ext>
                  </a:extLst>
                </p:cNvPr>
                <p:cNvSpPr/>
                <p:nvPr/>
              </p:nvSpPr>
              <p:spPr>
                <a:xfrm>
                  <a:off x="3393450" y="3860739"/>
                  <a:ext cx="1561703" cy="939723"/>
                </a:xfrm>
                <a:custGeom>
                  <a:avLst/>
                  <a:gdLst>
                    <a:gd name="connsiteX0" fmla="*/ 444425 w 1561703"/>
                    <a:gd name="connsiteY0" fmla="*/ 0 h 939723"/>
                    <a:gd name="connsiteX1" fmla="*/ 1561703 w 1561703"/>
                    <a:gd name="connsiteY1" fmla="*/ 0 h 939723"/>
                    <a:gd name="connsiteX2" fmla="*/ 977374 w 1561703"/>
                    <a:gd name="connsiteY2" fmla="*/ 404933 h 939723"/>
                    <a:gd name="connsiteX3" fmla="*/ 1095011 w 1561703"/>
                    <a:gd name="connsiteY3" fmla="*/ 404933 h 939723"/>
                    <a:gd name="connsiteX4" fmla="*/ 1095011 w 1561703"/>
                    <a:gd name="connsiteY4" fmla="*/ 575146 h 939723"/>
                    <a:gd name="connsiteX5" fmla="*/ 1060968 w 1561703"/>
                    <a:gd name="connsiteY5" fmla="*/ 609189 h 939723"/>
                    <a:gd name="connsiteX6" fmla="*/ 682626 w 1561703"/>
                    <a:gd name="connsiteY6" fmla="*/ 609189 h 939723"/>
                    <a:gd name="connsiteX7" fmla="*/ 205655 w 1561703"/>
                    <a:gd name="connsiteY7" fmla="*/ 939723 h 939723"/>
                    <a:gd name="connsiteX8" fmla="*/ 190670 w 1561703"/>
                    <a:gd name="connsiteY8" fmla="*/ 939723 h 939723"/>
                    <a:gd name="connsiteX9" fmla="*/ 0 w 1561703"/>
                    <a:gd name="connsiteY9" fmla="*/ 749053 h 939723"/>
                    <a:gd name="connsiteX10" fmla="*/ 0 w 1561703"/>
                    <a:gd name="connsiteY10" fmla="*/ 307981 h 93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61703" h="939723">
                      <a:moveTo>
                        <a:pt x="444425" y="0"/>
                      </a:moveTo>
                      <a:lnTo>
                        <a:pt x="1561703" y="0"/>
                      </a:lnTo>
                      <a:lnTo>
                        <a:pt x="977374" y="404933"/>
                      </a:lnTo>
                      <a:lnTo>
                        <a:pt x="1095011" y="404933"/>
                      </a:lnTo>
                      <a:lnTo>
                        <a:pt x="1095011" y="575146"/>
                      </a:lnTo>
                      <a:lnTo>
                        <a:pt x="1060968" y="609189"/>
                      </a:lnTo>
                      <a:lnTo>
                        <a:pt x="682626" y="609189"/>
                      </a:lnTo>
                      <a:lnTo>
                        <a:pt x="205655" y="939723"/>
                      </a:lnTo>
                      <a:lnTo>
                        <a:pt x="190670" y="939723"/>
                      </a:lnTo>
                      <a:lnTo>
                        <a:pt x="0" y="749053"/>
                      </a:lnTo>
                      <a:lnTo>
                        <a:pt x="0" y="307981"/>
                      </a:lnTo>
                      <a:close/>
                    </a:path>
                  </a:pathLst>
                </a:custGeom>
                <a:solidFill>
                  <a:srgbClr val="FFD1A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s-ES" noProof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B3947E-D3A3-97BB-140B-C2543853AD9B}"/>
                    </a:ext>
                  </a:extLst>
                </p:cNvPr>
                <p:cNvSpPr txBox="1"/>
                <p:nvPr/>
              </p:nvSpPr>
              <p:spPr>
                <a:xfrm>
                  <a:off x="3719511" y="4035074"/>
                  <a:ext cx="561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800" b="1" noProof="0"/>
                    <a:t>DM</a:t>
                  </a:r>
                  <a:endParaRPr lang="es-ES" b="1" noProof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FA6E8F-ABEB-113D-C844-30AE157DE850}"/>
                  </a:ext>
                </a:extLst>
              </p:cNvPr>
              <p:cNvSpPr txBox="1"/>
              <p:nvPr/>
            </p:nvSpPr>
            <p:spPr>
              <a:xfrm>
                <a:off x="4281486" y="4440263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A99A4F9A-F66D-DBCD-DE25-ED1C9459FCB6}"/>
                </a:ext>
              </a:extLst>
            </p:cNvPr>
            <p:cNvSpPr txBox="1">
              <a:spLocks/>
            </p:cNvSpPr>
            <p:nvPr/>
          </p:nvSpPr>
          <p:spPr>
            <a:xfrm>
              <a:off x="8703381" y="3943220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/>
                <a:t>Escalable</a:t>
              </a:r>
            </a:p>
            <a:p>
              <a:pPr marL="0" indent="0" algn="ctr">
                <a:buNone/>
              </a:pPr>
              <a:r>
                <a:rPr lang="es-ES" sz="2000"/>
                <a:t>Fácil de interpretar</a:t>
              </a:r>
            </a:p>
            <a:p>
              <a:pPr marL="0" indent="0" algn="ctr">
                <a:buNone/>
              </a:pPr>
              <a:r>
                <a:rPr lang="es-ES" sz="2000"/>
                <a:t>Rápido</a:t>
              </a:r>
            </a:p>
            <a:p>
              <a:pPr marL="0" indent="0" algn="ctr">
                <a:buNone/>
              </a:pPr>
              <a:r>
                <a:rPr lang="es-ES" sz="2000"/>
                <a:t>Completo</a:t>
              </a:r>
            </a:p>
          </p:txBody>
        </p:sp>
      </p:grp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917E2287-9DC7-4C56-45FF-BD3310F63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263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684"/>
    </mc:Choice>
    <mc:Fallback xmlns="">
      <p:transition spd="slow" advTm="40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C387-1412-5556-1AB3-B5DE7E14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DD7155-91C8-513A-31C4-925F29C10C8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1EB1-6934-1392-3AAC-E086459F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1BBEA3-6F25-2951-6925-3328F73E917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Hipótesis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B9B9ABC-0257-2FEF-733E-7BE060C3513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6CCF29D-4046-C514-F6BF-9E80C957738E}"/>
              </a:ext>
            </a:extLst>
          </p:cNvPr>
          <p:cNvSpPr/>
          <p:nvPr/>
        </p:nvSpPr>
        <p:spPr>
          <a:xfrm>
            <a:off x="3136944" y="2721004"/>
            <a:ext cx="6275511" cy="13349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200" noProof="0" dirty="0"/>
              <a:t>Mejorar</a:t>
            </a:r>
            <a:r>
              <a:rPr lang="es-ES" sz="2200" b="1" noProof="0" dirty="0"/>
              <a:t> análisis visual interactivo</a:t>
            </a:r>
            <a:r>
              <a:rPr lang="es-ES" sz="2200" noProof="0" dirty="0"/>
              <a:t> de series temporales con Aprendizaje Profundo (</a:t>
            </a:r>
            <a:r>
              <a:rPr lang="es-ES" sz="2200" b="1" noProof="0" dirty="0"/>
              <a:t>DL</a:t>
            </a:r>
            <a:r>
              <a:rPr lang="es-ES" sz="2200" noProof="0" dirty="0"/>
              <a:t>)</a:t>
            </a:r>
            <a:r>
              <a:rPr lang="es-ES" sz="2200" b="1" noProof="0" dirty="0"/>
              <a:t> </a:t>
            </a:r>
            <a:r>
              <a:rPr lang="es-ES" sz="2200" noProof="0" dirty="0"/>
              <a:t>y Minería de datos</a:t>
            </a:r>
            <a:r>
              <a:rPr lang="es-ES" sz="2200" b="1" noProof="0" dirty="0"/>
              <a:t> </a:t>
            </a:r>
            <a:r>
              <a:rPr lang="es-ES" sz="2200" noProof="0" dirty="0"/>
              <a:t>(</a:t>
            </a:r>
            <a:r>
              <a:rPr lang="es-ES" sz="2200" b="1" noProof="0" dirty="0"/>
              <a:t>DM</a:t>
            </a:r>
            <a:r>
              <a:rPr lang="es-ES" sz="2200" noProof="0" dirty="0"/>
              <a:t>)</a:t>
            </a:r>
            <a:r>
              <a:rPr lang="es-ES" sz="2200" b="1" dirty="0"/>
              <a:t> </a:t>
            </a:r>
            <a:r>
              <a:rPr lang="es-ES" sz="2200" dirty="0"/>
              <a:t>para ganar </a:t>
            </a:r>
            <a:r>
              <a:rPr lang="es-ES" sz="2200" b="1" noProof="0" dirty="0"/>
              <a:t>interpretabilidad, interactividad</a:t>
            </a:r>
            <a:endParaRPr lang="es-ES" sz="2200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F71F7-BDA9-6EAF-B6AA-1E6562AE5D29}"/>
              </a:ext>
            </a:extLst>
          </p:cNvPr>
          <p:cNvSpPr txBox="1"/>
          <p:nvPr/>
        </p:nvSpPr>
        <p:spPr>
          <a:xfrm>
            <a:off x="4999319" y="222785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6B2670DD-F721-A65D-1FBB-E8A1C708D2A8}"/>
              </a:ext>
            </a:extLst>
          </p:cNvPr>
          <p:cNvSpPr/>
          <p:nvPr/>
        </p:nvSpPr>
        <p:spPr>
          <a:xfrm>
            <a:off x="750577" y="4577325"/>
            <a:ext cx="4974945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La </a:t>
            </a:r>
            <a:r>
              <a:rPr lang="es-ES" b="1" dirty="0"/>
              <a:t>adición de DM </a:t>
            </a:r>
            <a:r>
              <a:rPr lang="es-ES" dirty="0"/>
              <a:t>ayuda a obtener </a:t>
            </a:r>
            <a:r>
              <a:rPr lang="es-ES" b="1" dirty="0"/>
              <a:t>gráficos más interpretables y rápidos</a:t>
            </a:r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52D6C957-8D3B-3C24-1CD4-9E94D9AAB30D}"/>
              </a:ext>
            </a:extLst>
          </p:cNvPr>
          <p:cNvSpPr/>
          <p:nvPr/>
        </p:nvSpPr>
        <p:spPr>
          <a:xfrm>
            <a:off x="6391291" y="4575533"/>
            <a:ext cx="5317892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Los</a:t>
            </a:r>
            <a:r>
              <a:rPr lang="es-ES" b="1" dirty="0"/>
              <a:t> modelos fundacionales </a:t>
            </a:r>
            <a:r>
              <a:rPr lang="es-ES" dirty="0"/>
              <a:t>ayudan a mejorar la interpretabilidad de las herramientas de Análisis Visual basadas en Deep </a:t>
            </a:r>
            <a:r>
              <a:rPr lang="es-ES" dirty="0" err="1"/>
              <a:t>Learning</a:t>
            </a:r>
            <a:endParaRPr lang="es-E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F0DCE-B95F-A189-819F-A960770757E4}"/>
              </a:ext>
            </a:extLst>
          </p:cNvPr>
          <p:cNvSpPr txBox="1"/>
          <p:nvPr/>
        </p:nvSpPr>
        <p:spPr>
          <a:xfrm>
            <a:off x="750577" y="4055959"/>
            <a:ext cx="1810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0C2B3-F6A0-9E7E-0374-DB7FD4F3E9ED}"/>
              </a:ext>
            </a:extLst>
          </p:cNvPr>
          <p:cNvSpPr txBox="1"/>
          <p:nvPr/>
        </p:nvSpPr>
        <p:spPr>
          <a:xfrm>
            <a:off x="9902575" y="4067939"/>
            <a:ext cx="19047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C125D-8290-3CCB-F137-169070E5CCDD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 flipH="1">
            <a:off x="3238050" y="4055960"/>
            <a:ext cx="3036650" cy="5213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F0A9-1A05-2505-9A94-6276887F437F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6274700" y="4055960"/>
            <a:ext cx="2775537" cy="5195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3D0B63-5011-579C-2088-61235A881FDE}"/>
              </a:ext>
            </a:extLst>
          </p:cNvPr>
          <p:cNvGrpSpPr/>
          <p:nvPr/>
        </p:nvGrpSpPr>
        <p:grpSpPr>
          <a:xfrm>
            <a:off x="5773049" y="1540922"/>
            <a:ext cx="1003300" cy="477055"/>
            <a:chOff x="3297767" y="3824883"/>
            <a:chExt cx="1967439" cy="101143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FDE2E4-95D8-84DC-DFD9-E5F16188303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65D4825-585E-C273-B097-22762142B9C2}"/>
                </a:ext>
              </a:extLst>
            </p:cNvPr>
            <p:cNvSpPr/>
            <p:nvPr/>
          </p:nvSpPr>
          <p:spPr>
            <a:xfrm rot="10800000">
              <a:off x="3604982" y="3860739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EAC7C18-A59A-D470-60A1-05A4CE3D905C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3A1B852-EBFA-2DDE-BF5F-5EEF467421BB}"/>
              </a:ext>
            </a:extLst>
          </p:cNvPr>
          <p:cNvSpPr/>
          <p:nvPr/>
        </p:nvSpPr>
        <p:spPr>
          <a:xfrm>
            <a:off x="2839852" y="5433145"/>
            <a:ext cx="796394" cy="443231"/>
          </a:xfrm>
          <a:custGeom>
            <a:avLst/>
            <a:gdLst>
              <a:gd name="connsiteX0" fmla="*/ 444425 w 1561703"/>
              <a:gd name="connsiteY0" fmla="*/ 0 h 939723"/>
              <a:gd name="connsiteX1" fmla="*/ 1561703 w 1561703"/>
              <a:gd name="connsiteY1" fmla="*/ 0 h 939723"/>
              <a:gd name="connsiteX2" fmla="*/ 977374 w 1561703"/>
              <a:gd name="connsiteY2" fmla="*/ 404933 h 939723"/>
              <a:gd name="connsiteX3" fmla="*/ 1095011 w 1561703"/>
              <a:gd name="connsiteY3" fmla="*/ 404933 h 939723"/>
              <a:gd name="connsiteX4" fmla="*/ 1095011 w 1561703"/>
              <a:gd name="connsiteY4" fmla="*/ 575146 h 939723"/>
              <a:gd name="connsiteX5" fmla="*/ 1060968 w 1561703"/>
              <a:gd name="connsiteY5" fmla="*/ 609189 h 939723"/>
              <a:gd name="connsiteX6" fmla="*/ 682626 w 1561703"/>
              <a:gd name="connsiteY6" fmla="*/ 609189 h 939723"/>
              <a:gd name="connsiteX7" fmla="*/ 205655 w 1561703"/>
              <a:gd name="connsiteY7" fmla="*/ 939723 h 939723"/>
              <a:gd name="connsiteX8" fmla="*/ 190670 w 1561703"/>
              <a:gd name="connsiteY8" fmla="*/ 939723 h 939723"/>
              <a:gd name="connsiteX9" fmla="*/ 0 w 1561703"/>
              <a:gd name="connsiteY9" fmla="*/ 749053 h 939723"/>
              <a:gd name="connsiteX10" fmla="*/ 0 w 1561703"/>
              <a:gd name="connsiteY10" fmla="*/ 30798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703" h="939723">
                <a:moveTo>
                  <a:pt x="444425" y="0"/>
                </a:moveTo>
                <a:lnTo>
                  <a:pt x="1561703" y="0"/>
                </a:lnTo>
                <a:lnTo>
                  <a:pt x="977374" y="404933"/>
                </a:lnTo>
                <a:lnTo>
                  <a:pt x="1095011" y="404933"/>
                </a:lnTo>
                <a:lnTo>
                  <a:pt x="1095011" y="575146"/>
                </a:lnTo>
                <a:lnTo>
                  <a:pt x="1060968" y="609189"/>
                </a:lnTo>
                <a:lnTo>
                  <a:pt x="682626" y="609189"/>
                </a:lnTo>
                <a:lnTo>
                  <a:pt x="205655" y="939723"/>
                </a:ln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close/>
              </a:path>
            </a:pathLst>
          </a:custGeom>
          <a:solidFill>
            <a:srgbClr val="FFD1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2709331-999B-224B-6904-A4D0F86E43A7}"/>
              </a:ext>
            </a:extLst>
          </p:cNvPr>
          <p:cNvSpPr/>
          <p:nvPr/>
        </p:nvSpPr>
        <p:spPr>
          <a:xfrm rot="10800000">
            <a:off x="8921660" y="543135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077387A3-D5CC-9A1D-08CF-7BB6B9D21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424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790"/>
    </mc:Choice>
    <mc:Fallback xmlns="">
      <p:transition spd="slow" advTm="317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2" grpId="0" animBg="1"/>
      <p:bldP spid="23" grpId="0"/>
      <p:bldP spid="24" grpId="0"/>
      <p:bldP spid="61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3F83-6DC8-DD2A-2A9E-88F2FD56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FF8B52-3E33-F417-0BF9-0EB0E4F97A03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2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3C313C-8FC8-24CD-2323-62567171BFE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Herramientas y metodología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9C15-47E3-A573-40BC-10DFDD0D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663262-CFF8-B568-2BDF-4D3BC1C2003A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0"/>
    </mc:Choice>
    <mc:Fallback xmlns="">
      <p:transition spd="slow" advTm="511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BC2D0-AEB6-924F-69FC-73E85B2B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6E5C4A-779D-404A-4B22-8755257A6D0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8571-AB15-D01C-3BA2-82D90CFB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39B8AA-12BA-F11B-A712-109B5724953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y herramientas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D16F1C-897B-D94A-81C5-305FE4A7BB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15</a:t>
            </a:fld>
            <a:endParaRPr lang="es-ES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ABFB2979-E348-E1EC-D399-7F89E90CB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19649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4B78EC-0CEC-AB77-6083-7F880507A29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634" b="53539"/>
          <a:stretch>
            <a:fillRect/>
          </a:stretch>
        </p:blipFill>
        <p:spPr>
          <a:xfrm>
            <a:off x="77042" y="1264565"/>
            <a:ext cx="6294729" cy="3366330"/>
          </a:xfrm>
          <a:prstGeom prst="rect">
            <a:avLst/>
          </a:prstGeom>
        </p:spPr>
      </p:pic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89DA2941-02DD-EAEA-53DE-C0622721DEE0}"/>
              </a:ext>
            </a:extLst>
          </p:cNvPr>
          <p:cNvSpPr txBox="1">
            <a:spLocks/>
          </p:cNvSpPr>
          <p:nvPr/>
        </p:nvSpPr>
        <p:spPr>
          <a:xfrm>
            <a:off x="793134" y="1264565"/>
            <a:ext cx="5236029" cy="439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Herramientas:</a:t>
            </a:r>
          </a:p>
          <a:p>
            <a:pPr lvl="1"/>
            <a:r>
              <a:rPr lang="es-ES" dirty="0"/>
              <a:t>De análisis con Deep </a:t>
            </a:r>
            <a:r>
              <a:rPr lang="es-ES" dirty="0" err="1"/>
              <a:t>Learning</a:t>
            </a:r>
            <a:endParaRPr lang="es-ES" dirty="0"/>
          </a:p>
          <a:p>
            <a:pPr lvl="1"/>
            <a:r>
              <a:rPr lang="es-ES" dirty="0"/>
              <a:t>De análisis con Data </a:t>
            </a:r>
            <a:r>
              <a:rPr lang="es-ES" dirty="0" err="1"/>
              <a:t>Mining</a:t>
            </a:r>
            <a:endParaRPr lang="es-ES" dirty="0"/>
          </a:p>
          <a:p>
            <a:pPr lvl="1"/>
            <a:r>
              <a:rPr lang="es-ES" dirty="0"/>
              <a:t>Nuestro entorno de pruebas</a:t>
            </a:r>
          </a:p>
          <a:p>
            <a:r>
              <a:rPr lang="es-ES" dirty="0"/>
              <a:t>Metodología</a:t>
            </a:r>
          </a:p>
          <a:p>
            <a:pPr lvl="1"/>
            <a:r>
              <a:rPr lang="es-ES" dirty="0"/>
              <a:t>Análisis de escalabilidad</a:t>
            </a:r>
          </a:p>
          <a:p>
            <a:pPr lvl="1"/>
            <a:r>
              <a:rPr lang="es-ES" dirty="0"/>
              <a:t>Selección de herramientas</a:t>
            </a:r>
          </a:p>
          <a:p>
            <a:pPr lvl="1"/>
            <a:r>
              <a:rPr lang="es-ES" dirty="0"/>
              <a:t>Evaluación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74A1F-9342-951B-23E2-2235D0CA8BA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634" t="46290"/>
          <a:stretch>
            <a:fillRect/>
          </a:stretch>
        </p:blipFill>
        <p:spPr>
          <a:xfrm>
            <a:off x="6029163" y="3219118"/>
            <a:ext cx="6085795" cy="37623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18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14"/>
    </mc:Choice>
    <mc:Fallback xmlns="">
      <p:transition spd="slow" advTm="39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7477" x="2305050" y="5360988"/>
          <p14:tracePt t="7484" x="2305050" y="5343525"/>
          <p14:tracePt t="7492" x="2322513" y="5283200"/>
          <p14:tracePt t="7509" x="2357438" y="5181600"/>
          <p14:tracePt t="7525" x="2382838" y="5113338"/>
          <p14:tracePt t="7542" x="2390775" y="5105400"/>
          <p14:tracePt t="7558" x="2398713" y="5080000"/>
          <p14:tracePt t="7575" x="2408238" y="5045075"/>
          <p14:tracePt t="7591" x="2408238" y="5011738"/>
          <p14:tracePt t="7608" x="2416175" y="4968875"/>
          <p14:tracePt t="7625" x="2416175" y="4918075"/>
          <p14:tracePt t="7642" x="2416175" y="4849813"/>
          <p14:tracePt t="7658" x="2416175" y="4730750"/>
          <p14:tracePt t="7675" x="2416175" y="4619625"/>
          <p14:tracePt t="7692" x="2433638" y="4467225"/>
          <p14:tracePt t="7708" x="2501900" y="4254500"/>
          <p14:tracePt t="7725" x="2570163" y="3990975"/>
          <p14:tracePt t="7742" x="2570163" y="3836988"/>
          <p14:tracePt t="7759" x="2552700" y="3709988"/>
          <p14:tracePt t="7775" x="2517775" y="3581400"/>
          <p14:tracePt t="7791" x="2501900" y="3497263"/>
          <p14:tracePt t="7809" x="2492375" y="3479800"/>
          <p14:tracePt t="7810" x="2492375" y="3471863"/>
          <p14:tracePt t="9447" x="2492375" y="3540125"/>
          <p14:tracePt t="9452" x="2501900" y="3692525"/>
          <p14:tracePt t="9459" x="2560638" y="3862388"/>
          <p14:tracePt t="9475" x="2790825" y="4271963"/>
          <p14:tracePt t="9492" x="3165475" y="4713288"/>
          <p14:tracePt t="9509" x="3590925" y="5037138"/>
          <p14:tracePt t="9525" x="3913188" y="5199063"/>
          <p14:tracePt t="9542" x="4441825" y="5343525"/>
          <p14:tracePt t="9558" x="5214938" y="5487988"/>
          <p14:tracePt t="9575" x="5878513" y="5589588"/>
          <p14:tracePt t="9576" x="6142038" y="5624513"/>
          <p14:tracePt t="9592" x="6746875" y="5683250"/>
          <p14:tracePt t="9609" x="7086600" y="5700713"/>
          <p14:tracePt t="9625" x="7231063" y="5700713"/>
          <p14:tracePt t="9642" x="7324725" y="5700713"/>
          <p14:tracePt t="9658" x="7342188" y="5700713"/>
          <p14:tracePt t="9779" x="7342188" y="5708650"/>
          <p14:tracePt t="9786" x="7342188" y="5735638"/>
          <p14:tracePt t="9793" x="7342188" y="5768975"/>
          <p14:tracePt t="9807" x="7342188" y="5794375"/>
          <p14:tracePt t="9824" x="7342188" y="5870575"/>
          <p14:tracePt t="9841" x="7367588" y="6040438"/>
          <p14:tracePt t="9859" x="7410450" y="6202363"/>
          <p14:tracePt t="9876" x="7443788" y="6313488"/>
          <p14:tracePt t="9892" x="7486650" y="6346825"/>
          <p14:tracePt t="9908" x="7496175" y="6389688"/>
          <p14:tracePt t="9925" x="7496175" y="6415088"/>
          <p14:tracePt t="9943" x="7512050" y="6440488"/>
          <p14:tracePt t="9959" x="7512050" y="6457950"/>
          <p14:tracePt t="9975" x="7521575" y="6457950"/>
          <p14:tracePt t="9992" x="7529513" y="6483350"/>
          <p14:tracePt t="10009" x="7537450" y="6518275"/>
          <p14:tracePt t="10026" x="7546975" y="6584950"/>
          <p14:tracePt t="10042" x="7554913" y="6662738"/>
          <p14:tracePt t="10059" x="7580313" y="6756400"/>
          <p14:tracePt t="10438" x="7683500" y="6840538"/>
          <p14:tracePt t="10445" x="7683500" y="6832600"/>
          <p14:tracePt t="10465" x="7683500" y="6824663"/>
          <p14:tracePt t="10594" x="7683500" y="6815138"/>
          <p14:tracePt t="10602" x="7683500" y="6789738"/>
          <p14:tracePt t="10609" x="7683500" y="6772275"/>
          <p14:tracePt t="10625" x="7673975" y="6721475"/>
          <p14:tracePt t="10642" x="7673975" y="6705600"/>
          <p14:tracePt t="10659" x="7666038" y="6705600"/>
          <p14:tracePt t="10675" x="7656513" y="6688138"/>
          <p14:tracePt t="10692" x="7640638" y="6645275"/>
          <p14:tracePt t="10708" x="7605713" y="6584950"/>
          <p14:tracePt t="10725" x="7537450" y="6500813"/>
          <p14:tracePt t="10742" x="7453313" y="6381750"/>
          <p14:tracePt t="10758" x="7385050" y="6288088"/>
          <p14:tracePt t="10776" x="7215188" y="6143625"/>
          <p14:tracePt t="10793" x="7035800" y="5999163"/>
          <p14:tracePt t="10808" x="6721475" y="5761038"/>
          <p14:tracePt t="10825" x="6440488" y="5522913"/>
          <p14:tracePt t="10843" x="6151563" y="5318125"/>
          <p14:tracePt t="10859" x="5794375" y="5097463"/>
          <p14:tracePt t="10874" x="5470525" y="4935538"/>
          <p14:tracePt t="10892" x="5113338" y="4748213"/>
          <p14:tracePt t="10909" x="4789488" y="4560888"/>
          <p14:tracePt t="10926" x="4508500" y="4381500"/>
          <p14:tracePt t="10942" x="4254500" y="4168775"/>
          <p14:tracePt t="10958" x="4032250" y="4041775"/>
          <p14:tracePt t="10977" x="3844925" y="4006850"/>
          <p14:tracePt t="10980" x="3751263" y="3981450"/>
          <p14:tracePt t="10992" x="3709988" y="3973513"/>
          <p14:tracePt t="11009" x="3581400" y="3940175"/>
          <p14:tracePt t="11025" x="3556000" y="3930650"/>
          <p14:tracePt t="11104" x="3556000" y="3922713"/>
          <p14:tracePt t="11112" x="3548063" y="3905250"/>
          <p14:tracePt t="11126" x="3530600" y="3854450"/>
          <p14:tracePt t="11141" x="3471863" y="3735388"/>
          <p14:tracePt t="11158" x="3352800" y="3514725"/>
          <p14:tracePt t="11175" x="3259138" y="3317875"/>
          <p14:tracePt t="11192" x="3148013" y="3114675"/>
          <p14:tracePt t="11208" x="3036888" y="2867025"/>
          <p14:tracePt t="11225" x="2960688" y="2714625"/>
          <p14:tracePt t="11226" x="2935288" y="2628900"/>
          <p14:tracePt t="11241" x="2901950" y="2586038"/>
          <p14:tracePt t="11258" x="2833688" y="2476500"/>
          <p14:tracePt t="11275" x="2697163" y="2279650"/>
          <p14:tracePt t="11292" x="2671763" y="2254250"/>
          <p14:tracePt t="11308" x="2671763" y="2246313"/>
          <p14:tracePt t="11325" x="2662238" y="2246313"/>
          <p14:tracePt t="11369" x="2662238" y="2228850"/>
          <p14:tracePt t="11377" x="2654300" y="2203450"/>
          <p14:tracePt t="11385" x="2654300" y="2185988"/>
          <p14:tracePt t="11393" x="2646363" y="2178050"/>
          <p14:tracePt t="11408" x="2646363" y="2170113"/>
          <p14:tracePt t="11425" x="2646363" y="2152650"/>
          <p14:tracePt t="11490" x="2646363" y="2144713"/>
          <p14:tracePt t="11498" x="2646363" y="2135188"/>
          <p14:tracePt t="11508" x="2646363" y="2119313"/>
          <p14:tracePt t="11525" x="2654300" y="2058988"/>
          <p14:tracePt t="11541" x="2662238" y="1982788"/>
          <p14:tracePt t="11558" x="2671763" y="1922463"/>
          <p14:tracePt t="11575" x="2679700" y="1863725"/>
          <p14:tracePt t="11591" x="2679700" y="1854200"/>
          <p14:tracePt t="11608" x="2679700" y="1846263"/>
          <p14:tracePt t="11625" x="2679700" y="1828800"/>
          <p14:tracePt t="11641" x="2679700" y="1812925"/>
          <p14:tracePt t="11658" x="2679700" y="1787525"/>
          <p14:tracePt t="11690" x="2671763" y="1787525"/>
          <p14:tracePt t="11698" x="2671763" y="1778000"/>
          <p14:tracePt t="11718" x="2671763" y="1770063"/>
          <p14:tracePt t="11729" x="2671763" y="1760538"/>
          <p14:tracePt t="11741" x="2671763" y="1752600"/>
          <p14:tracePt t="11758" x="2671763" y="1744663"/>
          <p14:tracePt t="12527" x="2662238" y="1744663"/>
          <p14:tracePt t="12534" x="2646363" y="1760538"/>
          <p14:tracePt t="12542" x="2620963" y="1778000"/>
          <p14:tracePt t="12558" x="2552700" y="1812925"/>
          <p14:tracePt t="12575" x="2451100" y="1846263"/>
          <p14:tracePt t="12592" x="2322513" y="1881188"/>
          <p14:tracePt t="12609" x="2228850" y="1914525"/>
          <p14:tracePt t="12625" x="2135188" y="1922463"/>
          <p14:tracePt t="12642" x="2101850" y="1931988"/>
          <p14:tracePt t="12658" x="2066925" y="1939925"/>
          <p14:tracePt t="12675" x="2016125" y="1957388"/>
          <p14:tracePt t="12691" x="1965325" y="1973263"/>
          <p14:tracePt t="12708" x="1879600" y="2008188"/>
          <p14:tracePt t="12726" x="1770063" y="2025650"/>
          <p14:tracePt t="12743" x="1693863" y="2058988"/>
          <p14:tracePt t="12758" x="1608138" y="2093913"/>
          <p14:tracePt t="12775" x="1547813" y="2127250"/>
          <p14:tracePt t="12791" x="1514475" y="2152650"/>
          <p14:tracePt t="12808" x="1489075" y="2178050"/>
          <p14:tracePt t="12826" x="1463675" y="2203450"/>
          <p14:tracePt t="12842" x="1428750" y="2238375"/>
          <p14:tracePt t="12859" x="1387475" y="2279650"/>
          <p14:tracePt t="12875" x="1293813" y="2357438"/>
          <p14:tracePt t="12892" x="1225550" y="2459038"/>
          <p14:tracePt t="12908" x="1174750" y="2509838"/>
          <p14:tracePt t="12925" x="1149350" y="2552700"/>
          <p14:tracePt t="12941" x="1106488" y="2595563"/>
          <p14:tracePt t="12958" x="1071563" y="2646363"/>
          <p14:tracePt t="12975" x="1055688" y="2679700"/>
          <p14:tracePt t="12991" x="1028700" y="2714625"/>
          <p14:tracePt t="13008" x="1003300" y="2740025"/>
          <p14:tracePt t="13025" x="987425" y="2757488"/>
          <p14:tracePt t="13041" x="962025" y="2790825"/>
          <p14:tracePt t="13058" x="919163" y="2833688"/>
          <p14:tracePt t="13075" x="884238" y="2859088"/>
          <p14:tracePt t="13091" x="876300" y="2867025"/>
          <p14:tracePt t="13112" x="868363" y="2867025"/>
          <p14:tracePt t="13166" x="868363" y="2876550"/>
          <p14:tracePt t="14280" x="868363" y="2892425"/>
          <p14:tracePt t="14286" x="868363" y="2917825"/>
          <p14:tracePt t="14293" x="868363" y="2935288"/>
          <p14:tracePt t="14308" x="868363" y="2952750"/>
          <p14:tracePt t="14325" x="868363" y="2986088"/>
          <p14:tracePt t="14342" x="858838" y="3003550"/>
          <p14:tracePt t="14358" x="858838" y="3011488"/>
          <p14:tracePt t="14458" x="858838" y="3036888"/>
          <p14:tracePt t="14464" x="858838" y="3054350"/>
          <p14:tracePt t="14474" x="850900" y="3071813"/>
          <p14:tracePt t="14492" x="842963" y="3114675"/>
          <p14:tracePt t="14508" x="825500" y="3173413"/>
          <p14:tracePt t="14525" x="800100" y="3216275"/>
          <p14:tracePt t="14542" x="774700" y="3302000"/>
          <p14:tracePt t="14558" x="765175" y="3335338"/>
          <p14:tracePt t="14575" x="757238" y="3360738"/>
          <p14:tracePt t="14591" x="749300" y="3368675"/>
          <p14:tracePt t="14648" x="749300" y="3378200"/>
          <p14:tracePt t="14656" x="749300" y="3395663"/>
          <p14:tracePt t="14663" x="749300" y="3411538"/>
          <p14:tracePt t="14675" x="749300" y="3429000"/>
          <p14:tracePt t="14691" x="749300" y="3471863"/>
          <p14:tracePt t="14708" x="749300" y="3514725"/>
          <p14:tracePt t="14725" x="739775" y="3581400"/>
          <p14:tracePt t="14742" x="739775" y="3641725"/>
          <p14:tracePt t="14758" x="739775" y="3717925"/>
          <p14:tracePt t="14775" x="739775" y="3794125"/>
          <p14:tracePt t="14792" x="739775" y="3854450"/>
          <p14:tracePt t="14808" x="739775" y="3897313"/>
          <p14:tracePt t="14824" x="739775" y="3922713"/>
          <p14:tracePt t="14841" x="739775" y="3930650"/>
          <p14:tracePt t="14858" x="739775" y="3948113"/>
          <p14:tracePt t="14876" x="739775" y="3965575"/>
          <p14:tracePt t="14892" x="749300" y="3973513"/>
          <p14:tracePt t="14907" x="757238" y="3990975"/>
          <p14:tracePt t="14925" x="757238" y="4024313"/>
          <p14:tracePt t="14941" x="757238" y="4067175"/>
          <p14:tracePt t="14958" x="757238" y="4100513"/>
          <p14:tracePt t="14974" x="757238" y="4127500"/>
          <p14:tracePt t="17724" x="757238" y="4143375"/>
          <p14:tracePt t="17730" x="774700" y="4211638"/>
          <p14:tracePt t="17741" x="800100" y="4271963"/>
          <p14:tracePt t="17758" x="858838" y="4406900"/>
          <p14:tracePt t="17775" x="884238" y="4475163"/>
          <p14:tracePt t="17791" x="909638" y="4560888"/>
          <p14:tracePt t="17808" x="944563" y="4645025"/>
          <p14:tracePt t="17825" x="969963" y="4713288"/>
          <p14:tracePt t="17841" x="1038225" y="4832350"/>
          <p14:tracePt t="17858" x="1114425" y="4951413"/>
          <p14:tracePt t="17874" x="1139825" y="5003800"/>
          <p14:tracePt t="17892" x="1165225" y="5029200"/>
          <p14:tracePt t="17908" x="1190625" y="5045075"/>
          <p14:tracePt t="17924" x="1208088" y="5070475"/>
          <p14:tracePt t="17941" x="1250950" y="5122863"/>
          <p14:tracePt t="17942" x="1293813" y="5148263"/>
          <p14:tracePt t="17958" x="1352550" y="5199063"/>
          <p14:tracePt t="17974" x="1463675" y="5267325"/>
          <p14:tracePt t="17991" x="1744663" y="5376863"/>
          <p14:tracePt t="18008" x="1922463" y="5411788"/>
          <p14:tracePt t="18025" x="2066925" y="5437188"/>
          <p14:tracePt t="18043" x="2228850" y="5437188"/>
          <p14:tracePt t="18058" x="2398713" y="5445125"/>
          <p14:tracePt t="18075" x="2654300" y="5462588"/>
          <p14:tracePt t="18092" x="2892425" y="5462588"/>
          <p14:tracePt t="18108" x="3105150" y="5470525"/>
          <p14:tracePt t="18125" x="3292475" y="5487988"/>
          <p14:tracePt t="18141" x="3497263" y="5495925"/>
          <p14:tracePt t="18159" x="3675063" y="5513388"/>
          <p14:tracePt t="18175" x="3844925" y="5513388"/>
          <p14:tracePt t="18192" x="3998913" y="5505450"/>
          <p14:tracePt t="18208" x="4143375" y="5495925"/>
          <p14:tracePt t="18224" x="4305300" y="5470525"/>
          <p14:tracePt t="18241" x="4475163" y="5462588"/>
          <p14:tracePt t="18258" x="4654550" y="5437188"/>
          <p14:tracePt t="18274" x="4832350" y="5386388"/>
          <p14:tracePt t="18291" x="5011738" y="5343525"/>
          <p14:tracePt t="18308" x="5173663" y="5310188"/>
          <p14:tracePt t="18324" x="5368925" y="5241925"/>
          <p14:tracePt t="18341" x="5581650" y="5148263"/>
          <p14:tracePt t="18357" x="6040438" y="4867275"/>
          <p14:tracePt t="18374" x="6577013" y="4560888"/>
          <p14:tracePt t="18391" x="7172325" y="4254500"/>
          <p14:tracePt t="18408" x="7648575" y="4041775"/>
          <p14:tracePt t="18424" x="7878763" y="3930650"/>
          <p14:tracePt t="18441" x="8031163" y="3862388"/>
          <p14:tracePt t="18458" x="8048625" y="3854450"/>
          <p14:tracePt t="18678" x="8031163" y="3854450"/>
          <p14:tracePt t="18684" x="8015288" y="3871913"/>
          <p14:tracePt t="18692" x="7988300" y="3879850"/>
          <p14:tracePt t="18708" x="7937500" y="3914775"/>
          <p14:tracePt t="18724" x="7878763" y="3940175"/>
          <p14:tracePt t="18741" x="7759700" y="4024313"/>
          <p14:tracePt t="18758" x="7673975" y="4067175"/>
          <p14:tracePt t="18774" x="7623175" y="4100513"/>
          <p14:tracePt t="18791" x="7562850" y="4135438"/>
          <p14:tracePt t="18808" x="7512050" y="4160838"/>
          <p14:tracePt t="18825" x="7496175" y="4178300"/>
          <p14:tracePt t="18841" x="7478713" y="4186238"/>
          <p14:tracePt t="18862" x="7470775" y="4186238"/>
          <p14:tracePt t="18875" x="7470775" y="4194175"/>
          <p14:tracePt t="18891" x="7443788" y="4194175"/>
          <p14:tracePt t="18908" x="7418388" y="4203700"/>
          <p14:tracePt t="18925" x="7367588" y="4203700"/>
          <p14:tracePt t="18941" x="7316788" y="4203700"/>
          <p14:tracePt t="18958" x="7283450" y="4194175"/>
          <p14:tracePt t="18975" x="7258050" y="4186238"/>
          <p14:tracePt t="18991" x="7240588" y="4178300"/>
          <p14:tracePt t="19008" x="7223125" y="4178300"/>
          <p14:tracePt t="19025" x="7205663" y="4168775"/>
          <p14:tracePt t="19041" x="7172325" y="4152900"/>
          <p14:tracePt t="19059" x="7138988" y="4135438"/>
          <p14:tracePt t="19075" x="7061200" y="4084638"/>
          <p14:tracePt t="19092" x="6985000" y="4033838"/>
          <p14:tracePt t="19109" x="6916738" y="3956050"/>
          <p14:tracePt t="19125" x="6840538" y="3905250"/>
          <p14:tracePt t="19141" x="6780213" y="3871913"/>
          <p14:tracePt t="19158" x="6764338" y="3854450"/>
          <p14:tracePt t="19208" x="6754813" y="3871913"/>
          <p14:tracePt t="19216" x="6754813" y="3879850"/>
          <p14:tracePt t="19224" x="6746875" y="3905250"/>
          <p14:tracePt t="19241" x="6746875" y="3948113"/>
          <p14:tracePt t="19258" x="6738938" y="3990975"/>
          <p14:tracePt t="19275" x="6713538" y="4033838"/>
          <p14:tracePt t="19292" x="6686550" y="4127500"/>
          <p14:tracePt t="19308" x="6645275" y="4262438"/>
          <p14:tracePt t="19325" x="6610350" y="4535488"/>
          <p14:tracePt t="19341" x="6594475" y="4705350"/>
          <p14:tracePt t="19358" x="6584950" y="4841875"/>
          <p14:tracePt t="19374" x="6584950" y="4849813"/>
          <p14:tracePt t="19470" x="6577013" y="4849813"/>
          <p14:tracePt t="19536" x="6567488" y="4867275"/>
          <p14:tracePt t="19544" x="6551613" y="4900613"/>
          <p14:tracePt t="19557" x="6542088" y="4926013"/>
          <p14:tracePt t="19575" x="6500813" y="4994275"/>
          <p14:tracePt t="19591" x="6465888" y="5054600"/>
          <p14:tracePt t="19608" x="6423025" y="5122863"/>
          <p14:tracePt t="19625" x="6397625" y="5181600"/>
          <p14:tracePt t="19643" x="6364288" y="5249863"/>
          <p14:tracePt t="19658" x="6346825" y="5292725"/>
          <p14:tracePt t="19675" x="6346825" y="5300663"/>
          <p14:tracePt t="19676" x="6346825" y="5310188"/>
          <p14:tracePt t="19970" x="6364288" y="5310188"/>
          <p14:tracePt t="19978" x="6415088" y="5318125"/>
          <p14:tracePt t="19991" x="6432550" y="5335588"/>
          <p14:tracePt t="20009" x="6500813" y="5386388"/>
          <p14:tracePt t="20025" x="6516688" y="5402263"/>
          <p14:tracePt t="20041" x="6508750" y="5429250"/>
          <p14:tracePt t="20058" x="6338888" y="5462588"/>
          <p14:tracePt t="20074" x="6116638" y="5470525"/>
          <p14:tracePt t="20091" x="5956300" y="5495925"/>
          <p14:tracePt t="20092" x="5870575" y="5495925"/>
          <p14:tracePt t="20108" x="5718175" y="5495925"/>
          <p14:tracePt t="20125" x="5691188" y="5495925"/>
          <p14:tracePt t="20126" x="5665788" y="5495925"/>
          <p14:tracePt t="20168" x="5665788" y="5487988"/>
          <p14:tracePt t="20196" x="5665788" y="5480050"/>
          <p14:tracePt t="20454" x="5665788" y="5470525"/>
          <p14:tracePt t="20473" x="5665788" y="5462588"/>
          <p14:tracePt t="26866" x="5657850" y="5445125"/>
          <p14:tracePt t="26872" x="5649913" y="5429250"/>
          <p14:tracePt t="26880" x="5624513" y="5402263"/>
          <p14:tracePt t="26890" x="5607050" y="5386388"/>
          <p14:tracePt t="26907" x="5572125" y="5351463"/>
          <p14:tracePt t="26924" x="5538788" y="5335588"/>
          <p14:tracePt t="26941" x="5505450" y="5310188"/>
          <p14:tracePt t="26957" x="5470525" y="5283200"/>
          <p14:tracePt t="26974" x="5419725" y="5249863"/>
          <p14:tracePt t="26991" x="5384800" y="5232400"/>
          <p14:tracePt t="27007" x="5368925" y="5207000"/>
          <p14:tracePt t="27024" x="5359400" y="5164138"/>
          <p14:tracePt t="27043" x="5359400" y="5029200"/>
          <p14:tracePt t="27057" x="5359400" y="4960938"/>
          <p14:tracePt t="27074" x="5359400" y="4791075"/>
          <p14:tracePt t="27091" x="5351463" y="4510088"/>
          <p14:tracePt t="27092" x="5334000" y="4356100"/>
          <p14:tracePt t="27107" x="5334000" y="4092575"/>
          <p14:tracePt t="27124" x="5334000" y="3948113"/>
          <p14:tracePt t="27141" x="5334000" y="3914775"/>
          <p14:tracePt t="27158" x="5334000" y="3803650"/>
          <p14:tracePt t="27174" x="5334000" y="3760788"/>
          <p14:tracePt t="27190" x="5334000" y="3692525"/>
          <p14:tracePt t="27207" x="5334000" y="3633788"/>
          <p14:tracePt t="27224" x="5334000" y="3479800"/>
          <p14:tracePt t="27241" x="5334000" y="3292475"/>
          <p14:tracePt t="27257" x="5334000" y="3130550"/>
          <p14:tracePt t="27273" x="5359400" y="2960688"/>
          <p14:tracePt t="27291" x="5376863" y="2816225"/>
          <p14:tracePt t="27308" x="5384800" y="2611438"/>
          <p14:tracePt t="27328" x="5384800" y="2390775"/>
          <p14:tracePt t="27341" x="5384800" y="2203450"/>
          <p14:tracePt t="27358" x="5384800" y="1914525"/>
          <p14:tracePt t="27374" x="5384800" y="1727200"/>
          <p14:tracePt t="27391" x="5384800" y="1625600"/>
          <p14:tracePt t="27408" x="5384800" y="1582738"/>
          <p14:tracePt t="27425" x="5384800" y="1547813"/>
          <p14:tracePt t="27441" x="5376863" y="1514475"/>
          <p14:tracePt t="27458" x="5368925" y="1481138"/>
          <p14:tracePt t="27475" x="5368925" y="1446213"/>
          <p14:tracePt t="27492" x="5368925" y="1387475"/>
          <p14:tracePt t="27508" x="5368925" y="1352550"/>
          <p14:tracePt t="27525" x="5368925" y="1309688"/>
          <p14:tracePt t="27541" x="5376863" y="1293813"/>
          <p14:tracePt t="27542" x="5376863" y="1284288"/>
          <p14:tracePt t="27558" x="5384800" y="1258888"/>
          <p14:tracePt t="27574" x="5384800" y="1250950"/>
          <p14:tracePt t="27591" x="5394325" y="1250950"/>
          <p14:tracePt t="27670" x="5394325" y="1258888"/>
          <p14:tracePt t="27678" x="5394325" y="1284288"/>
          <p14:tracePt t="27691" x="5394325" y="1301750"/>
          <p14:tracePt t="27707" x="5394325" y="1370013"/>
          <p14:tracePt t="27724" x="5402263" y="1428750"/>
          <p14:tracePt t="27741" x="5411788" y="1489075"/>
          <p14:tracePt t="27742" x="5427663" y="1547813"/>
          <p14:tracePt t="27757" x="5437188" y="1625600"/>
          <p14:tracePt t="27774" x="5445125" y="1641475"/>
          <p14:tracePt t="27791" x="5453063" y="1752600"/>
          <p14:tracePt t="27808" x="5470525" y="1812925"/>
          <p14:tracePt t="27825" x="5478463" y="1881188"/>
          <p14:tracePt t="27841" x="5478463" y="1973263"/>
          <p14:tracePt t="27858" x="5495925" y="2127250"/>
          <p14:tracePt t="27874" x="5505450" y="2203450"/>
          <p14:tracePt t="27891" x="5505450" y="2238375"/>
          <p14:tracePt t="27956" x="5505450" y="2246313"/>
          <p14:tracePt t="27964" x="5513388" y="2254250"/>
          <p14:tracePt t="27974" x="5513388" y="2271713"/>
          <p14:tracePt t="27991" x="5521325" y="2306638"/>
          <p14:tracePt t="28008" x="5530850" y="2332038"/>
          <p14:tracePt t="28026" x="5530850" y="2339975"/>
          <p14:tracePt t="28041" x="5530850" y="2357438"/>
          <p14:tracePt t="28058" x="5538788" y="2365375"/>
          <p14:tracePt t="28074" x="5538788" y="2373313"/>
          <p14:tracePt t="28150" x="5538788" y="2347913"/>
          <p14:tracePt t="28160" x="5521325" y="2306638"/>
          <p14:tracePt t="28168" x="5521325" y="2254250"/>
          <p14:tracePt t="28176" x="5513388" y="2195513"/>
          <p14:tracePt t="28191" x="5505450" y="2144713"/>
          <p14:tracePt t="28192" x="5487988" y="2084388"/>
          <p14:tracePt t="28207" x="5478463" y="2051050"/>
          <p14:tracePt t="28208" x="5470525" y="2008188"/>
          <p14:tracePt t="28224" x="5453063" y="1939925"/>
          <p14:tracePt t="28241" x="5445125" y="1906588"/>
          <p14:tracePt t="28257" x="5437188" y="1889125"/>
          <p14:tracePt t="28288" x="5427663" y="1889125"/>
          <p14:tracePt t="29275" x="5427663" y="1906588"/>
          <p14:tracePt t="29282" x="5419725" y="1922463"/>
          <p14:tracePt t="29290" x="5419725" y="1931988"/>
          <p14:tracePt t="29308" x="5419725" y="1947863"/>
          <p14:tracePt t="29324" x="5411788" y="1957388"/>
          <p14:tracePt t="29341" x="5411788" y="1965325"/>
          <p14:tracePt t="29598" x="5402263" y="1965325"/>
          <p14:tracePt t="29627" x="5394325" y="1965325"/>
          <p14:tracePt t="29644" x="5384800" y="1965325"/>
          <p14:tracePt t="29652" x="5384800" y="1957388"/>
          <p14:tracePt t="29660" x="5384800" y="1939925"/>
          <p14:tracePt t="29674" x="5384800" y="1931988"/>
          <p14:tracePt t="29691" x="5376863" y="1906588"/>
          <p14:tracePt t="29708" x="5368925" y="1854200"/>
          <p14:tracePt t="29724" x="5368925" y="1846263"/>
          <p14:tracePt t="29741" x="5368925" y="1838325"/>
          <p14:tracePt t="29932" x="5368925" y="1863725"/>
          <p14:tracePt t="29938" x="5368925" y="1897063"/>
          <p14:tracePt t="29945" x="5368925" y="1939925"/>
          <p14:tracePt t="29957" x="5368925" y="1965325"/>
          <p14:tracePt t="29974" x="5368925" y="2025650"/>
          <p14:tracePt t="29991" x="5368925" y="2084388"/>
          <p14:tracePt t="30007" x="5368925" y="2127250"/>
          <p14:tracePt t="30024" x="5368925" y="2170113"/>
          <p14:tracePt t="30041" x="5368925" y="2203450"/>
          <p14:tracePt t="30057" x="5368925" y="2220913"/>
          <p14:tracePt t="30276" x="5368925" y="2203450"/>
          <p14:tracePt t="30284" x="5359400" y="2185988"/>
          <p14:tracePt t="30292" x="5359400" y="2170113"/>
          <p14:tracePt t="30307" x="5351463" y="2144713"/>
          <p14:tracePt t="30324" x="5351463" y="2135188"/>
          <p14:tracePt t="30341" x="5351463" y="2119313"/>
          <p14:tracePt t="30357" x="5351463" y="2101850"/>
          <p14:tracePt t="30374" x="5351463" y="2093913"/>
          <p14:tracePt t="30391" x="5351463" y="2076450"/>
          <p14:tracePt t="30407" x="5351463" y="2041525"/>
          <p14:tracePt t="30424" x="5351463" y="2033588"/>
          <p14:tracePt t="30441" x="5351463" y="2025650"/>
          <p14:tracePt t="30442" x="5351463" y="2016125"/>
          <p14:tracePt t="30466" x="5351463" y="2008188"/>
          <p14:tracePt t="30689" x="5351463" y="2025650"/>
          <p14:tracePt t="30696" x="5351463" y="2051050"/>
          <p14:tracePt t="30708" x="5351463" y="2076450"/>
          <p14:tracePt t="30724" x="5359400" y="2135188"/>
          <p14:tracePt t="30741" x="5359400" y="2185988"/>
          <p14:tracePt t="30758" x="5368925" y="2228850"/>
          <p14:tracePt t="30774" x="5368925" y="2263775"/>
          <p14:tracePt t="30791" x="5376863" y="2297113"/>
          <p14:tracePt t="30807" x="5376863" y="2339975"/>
          <p14:tracePt t="30824" x="5376863" y="2365375"/>
          <p14:tracePt t="30841" x="5376863" y="2408238"/>
          <p14:tracePt t="30857" x="5376863" y="2441575"/>
          <p14:tracePt t="30874" x="5376863" y="2484438"/>
          <p14:tracePt t="30891" x="5376863" y="2527300"/>
          <p14:tracePt t="30907" x="5376863" y="2570163"/>
          <p14:tracePt t="30924" x="5376863" y="2620963"/>
          <p14:tracePt t="30942" x="5376863" y="2671763"/>
          <p14:tracePt t="30958" x="5376863" y="2689225"/>
          <p14:tracePt t="30974" x="5376863" y="2714625"/>
          <p14:tracePt t="30991" x="5376863" y="2730500"/>
          <p14:tracePt t="31008" x="5376863" y="2747963"/>
          <p14:tracePt t="31026" x="5376863" y="2757488"/>
          <p14:tracePt t="31045" x="5376863" y="2765425"/>
          <p14:tracePt t="31070" x="5376863" y="2773363"/>
          <p14:tracePt t="31090" x="5376863" y="2782888"/>
          <p14:tracePt t="31098" x="5376863" y="2790825"/>
          <p14:tracePt t="31134" x="5376863" y="2798763"/>
          <p14:tracePt t="31164" x="5376863" y="2808288"/>
          <p14:tracePt t="32914" x="5368925" y="2808288"/>
          <p14:tracePt t="32917" x="5359400" y="2824163"/>
          <p14:tracePt t="32925" x="5351463" y="2841625"/>
          <p14:tracePt t="32940" x="5343525" y="2851150"/>
          <p14:tracePt t="32957" x="5334000" y="2884488"/>
          <p14:tracePt t="32974" x="5326063" y="2884488"/>
          <p14:tracePt t="33169" x="5326063" y="2892425"/>
          <p14:tracePt t="33176" x="5318125" y="2909888"/>
          <p14:tracePt t="33191" x="5318125" y="2927350"/>
          <p14:tracePt t="33192" x="5308600" y="2935288"/>
          <p14:tracePt t="33207" x="5300663" y="2952750"/>
          <p14:tracePt t="33224" x="5292725" y="2970213"/>
          <p14:tracePt t="33240" x="5283200" y="2995613"/>
          <p14:tracePt t="33257" x="5275263" y="3021013"/>
          <p14:tracePt t="33274" x="5275263" y="3036888"/>
          <p14:tracePt t="33291" x="5265738" y="3054350"/>
          <p14:tracePt t="33307" x="5257800" y="3071813"/>
          <p14:tracePt t="33325" x="5249863" y="3089275"/>
          <p14:tracePt t="33819" x="5240338" y="3089275"/>
          <p14:tracePt t="33912" x="5240338" y="3114675"/>
          <p14:tracePt t="33920" x="5240338" y="3122613"/>
          <p14:tracePt t="33927" x="5240338" y="3140075"/>
          <p14:tracePt t="33940" x="5232400" y="3165475"/>
          <p14:tracePt t="33957" x="5214938" y="3216275"/>
          <p14:tracePt t="33975" x="5207000" y="3259138"/>
          <p14:tracePt t="33990" x="5199063" y="3284538"/>
          <p14:tracePt t="34008" x="5181600" y="3302000"/>
          <p14:tracePt t="34024" x="5181600" y="3317875"/>
          <p14:tracePt t="34041" x="5173663" y="3335338"/>
          <p14:tracePt t="34057" x="5164138" y="3368675"/>
          <p14:tracePt t="34074" x="5156200" y="3386138"/>
          <p14:tracePt t="34090" x="5156200" y="3411538"/>
          <p14:tracePt t="34107" x="5146675" y="3421063"/>
          <p14:tracePt t="34124" x="5146675" y="3436938"/>
          <p14:tracePt t="34570" x="5146675" y="3446463"/>
          <p14:tracePt t="34584" x="5146675" y="3454400"/>
          <p14:tracePt t="34592" x="5156200" y="3454400"/>
          <p14:tracePt t="34607" x="5164138" y="3462338"/>
          <p14:tracePt t="34624" x="5173663" y="3471863"/>
          <p14:tracePt t="34652" x="5173663" y="3479800"/>
          <p14:tracePt t="35863" x="5164138" y="3479800"/>
          <p14:tracePt t="35869" x="5156200" y="3479800"/>
          <p14:tracePt t="35875" x="5146675" y="3489325"/>
          <p14:tracePt t="35891" x="5121275" y="3505200"/>
          <p14:tracePt t="35908" x="5087938" y="3548063"/>
          <p14:tracePt t="35924" x="5062538" y="3590925"/>
          <p14:tracePt t="35942" x="5027613" y="3633788"/>
          <p14:tracePt t="35958" x="5019675" y="3692525"/>
          <p14:tracePt t="35974" x="5002213" y="3702050"/>
          <p14:tracePt t="35991" x="4994275" y="3735388"/>
          <p14:tracePt t="36007" x="4986338" y="3778250"/>
          <p14:tracePt t="36025" x="4976813" y="3811588"/>
          <p14:tracePt t="36040" x="4968875" y="3836988"/>
          <p14:tracePt t="36057" x="4960938" y="3854450"/>
          <p14:tracePt t="36104" x="4960938" y="3862388"/>
          <p14:tracePt t="36116" x="4960938" y="3871913"/>
          <p14:tracePt t="36124" x="4960938" y="3879850"/>
          <p14:tracePt t="36140" x="4960938" y="3887788"/>
          <p14:tracePt t="36158" x="4960938" y="3914775"/>
          <p14:tracePt t="36174" x="4960938" y="3940175"/>
          <p14:tracePt t="36191" x="4960938" y="3956050"/>
          <p14:tracePt t="36207" x="4960938" y="3965575"/>
          <p14:tracePt t="36224" x="4960938" y="3981450"/>
          <p14:tracePt t="36241" x="4960938" y="4006850"/>
          <p14:tracePt t="36257" x="4968875" y="4041775"/>
          <p14:tracePt t="36274" x="4976813" y="4059238"/>
          <p14:tracePt t="36291" x="4976813" y="4075113"/>
          <p14:tracePt t="36308" x="4986338" y="4084638"/>
          <p14:tracePt t="36324" x="4986338" y="4100513"/>
          <p14:tracePt t="36341" x="4994275" y="4117975"/>
          <p14:tracePt t="36357" x="5011738" y="4152900"/>
          <p14:tracePt t="36374" x="5019675" y="4178300"/>
          <p14:tracePt t="36391" x="5019675" y="4194175"/>
          <p14:tracePt t="36407" x="5027613" y="4219575"/>
          <p14:tracePt t="36425" x="5037138" y="4229100"/>
          <p14:tracePt t="36441" x="5053013" y="4262438"/>
          <p14:tracePt t="36458" x="5095875" y="4322763"/>
          <p14:tracePt t="36474" x="5105400" y="4356100"/>
          <p14:tracePt t="36491" x="5121275" y="4381500"/>
          <p14:tracePt t="36512" x="5121275" y="4391025"/>
          <p14:tracePt t="36524" x="5130800" y="4391025"/>
          <p14:tracePt t="36907" x="5130800" y="4381500"/>
          <p14:tracePt t="36918" x="5130800" y="4373563"/>
          <p14:tracePt t="36930" x="5130800" y="4365625"/>
          <p14:tracePt t="37336" x="5121275" y="4365625"/>
          <p14:tracePt t="37340" x="5113338" y="4373563"/>
          <p14:tracePt t="37347" x="5087938" y="4391025"/>
          <p14:tracePt t="37358" x="5070475" y="4406900"/>
          <p14:tracePt t="37374" x="5027613" y="4441825"/>
          <p14:tracePt t="37391" x="4976813" y="4484688"/>
          <p14:tracePt t="37407" x="4960938" y="4500563"/>
          <p14:tracePt t="37424" x="4951413" y="4500563"/>
          <p14:tracePt t="37441" x="4943475" y="4510088"/>
          <p14:tracePt t="37482" x="4933950" y="4518025"/>
          <p14:tracePt t="37500" x="4926013" y="4525963"/>
          <p14:tracePt t="37512" x="4926013" y="4535488"/>
          <p14:tracePt t="37520" x="4918075" y="4543425"/>
          <p14:tracePt t="37528" x="4908550" y="4551363"/>
          <p14:tracePt t="37556" x="4908550" y="4560888"/>
          <p14:tracePt t="38393" x="4918075" y="4560888"/>
          <p14:tracePt t="38400" x="4960938" y="4560888"/>
          <p14:tracePt t="38407" x="4986338" y="45434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D69C-CFFF-1FDC-5A45-8F49C751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D2417C-0D94-6A35-C73D-70961C083B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D432-9D0E-D0D9-3D1B-4AB1514F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0849BA-ADBD-F20E-AECC-D9E70CB843F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6209D7-7E52-56F1-17F1-628FDE69D0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FA9CC-B0CC-12D1-928F-B814B0AB5142}"/>
              </a:ext>
            </a:extLst>
          </p:cNvPr>
          <p:cNvSpPr/>
          <p:nvPr/>
        </p:nvSpPr>
        <p:spPr>
          <a:xfrm>
            <a:off x="4978072" y="25400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/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blipFill>
                <a:blip r:embed="rId6"/>
                <a:stretch>
                  <a:fillRect l="-2459" t="-2649" r="-5328" b="-112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0889F0-960E-6292-1D0E-F886FDEC6FFF}"/>
              </a:ext>
            </a:extLst>
          </p:cNvPr>
          <p:cNvSpPr txBox="1"/>
          <p:nvPr/>
        </p:nvSpPr>
        <p:spPr>
          <a:xfrm>
            <a:off x="4892221" y="553267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Modelo DL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5CF4B-659C-5FD7-E88E-9AD84B39795F}"/>
              </a:ext>
            </a:extLst>
          </p:cNvPr>
          <p:cNvSpPr txBox="1"/>
          <p:nvPr/>
        </p:nvSpPr>
        <p:spPr>
          <a:xfrm>
            <a:off x="7418032" y="37166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BDFB973-F71F-06CF-B407-28CDBECA2D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2411" y="3880208"/>
            <a:ext cx="1377674" cy="611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60048-720F-730C-FFB8-2B172A7DF42E}"/>
              </a:ext>
            </a:extLst>
          </p:cNvPr>
          <p:cNvSpPr txBox="1"/>
          <p:nvPr/>
        </p:nvSpPr>
        <p:spPr>
          <a:xfrm>
            <a:off x="1239467" y="53703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7721D-D138-BF1A-B9AC-66975DFEBEBD}"/>
              </a:ext>
            </a:extLst>
          </p:cNvPr>
          <p:cNvSpPr txBox="1"/>
          <p:nvPr/>
        </p:nvSpPr>
        <p:spPr>
          <a:xfrm>
            <a:off x="3369469" y="54007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8CCCB-28AA-726E-A2B8-C21ACDF4AB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96499" y="3243393"/>
            <a:ext cx="795646" cy="7956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2A6EB3-F7E7-E56E-7CD2-D1CC0A0E89D1}"/>
              </a:ext>
            </a:extLst>
          </p:cNvPr>
          <p:cNvSpPr/>
          <p:nvPr/>
        </p:nvSpPr>
        <p:spPr>
          <a:xfrm>
            <a:off x="2805792" y="40719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BB8A5-9962-DBBB-AF6E-59C9FE62CCD4}"/>
              </a:ext>
            </a:extLst>
          </p:cNvPr>
          <p:cNvSpPr txBox="1"/>
          <p:nvPr/>
        </p:nvSpPr>
        <p:spPr>
          <a:xfrm>
            <a:off x="8762262" y="55354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CE2D0001-0DFD-4006-BDA5-F26730866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80670" y="36294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eepvats_intro.png">
            <a:extLst>
              <a:ext uri="{FF2B5EF4-FFF2-40B4-BE49-F238E27FC236}">
                <a16:creationId xmlns:a16="http://schemas.microsoft.com/office/drawing/2014/main" id="{7C68D5E1-D30B-3118-089B-C5833842C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21512" y="36612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8BF8D-E998-FDB8-A1C5-101F85CE3F0E}"/>
              </a:ext>
            </a:extLst>
          </p:cNvPr>
          <p:cNvSpPr/>
          <p:nvPr/>
        </p:nvSpPr>
        <p:spPr>
          <a:xfrm>
            <a:off x="5297409" y="40773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0FF7E56-CC27-EAF7-DB71-8F618D37124D}"/>
              </a:ext>
            </a:extLst>
          </p:cNvPr>
          <p:cNvSpPr/>
          <p:nvPr/>
        </p:nvSpPr>
        <p:spPr>
          <a:xfrm>
            <a:off x="8046416" y="40768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BDB000-7D50-19FF-6620-DC313971AD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 flipV="1">
            <a:off x="8488628" y="-4599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34A2BF9-1F03-7E00-D436-3626DF36E453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8488628" y="31466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38AD9F-83CE-4E00-DF3A-736A775B58E1}"/>
              </a:ext>
            </a:extLst>
          </p:cNvPr>
          <p:cNvSpPr txBox="1"/>
          <p:nvPr/>
        </p:nvSpPr>
        <p:spPr>
          <a:xfrm>
            <a:off x="7312884" y="18642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A35FF4-75A3-B539-FB25-36FA1E857C91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b="61688"/>
          <a:stretch/>
        </p:blipFill>
        <p:spPr>
          <a:xfrm>
            <a:off x="3412979" y="3583741"/>
            <a:ext cx="1432684" cy="1139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27D422-EB67-7976-A87E-10869F664E30}"/>
              </a:ext>
            </a:extLst>
          </p:cNvPr>
          <p:cNvSpPr txBox="1"/>
          <p:nvPr/>
        </p:nvSpPr>
        <p:spPr>
          <a:xfrm>
            <a:off x="10572626" y="55235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Analista</a:t>
            </a:r>
          </a:p>
          <a:p>
            <a:pPr algn="ctr"/>
            <a:endParaRPr lang="es-E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3CA32C1-1435-DFDA-381A-AD15269C77B8}"/>
              </a:ext>
            </a:extLst>
          </p:cNvPr>
          <p:cNvSpPr/>
          <p:nvPr/>
        </p:nvSpPr>
        <p:spPr>
          <a:xfrm>
            <a:off x="10723649" y="40691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DB512F-CC42-FB51-2AEF-00628BA39B4F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74DD67B-A740-FE5B-2EE0-E07271A3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72" y="34583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B7F8AD2-BB92-E8C9-C967-E83D7159A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32214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20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079"/>
    </mc:Choice>
    <mc:Fallback xmlns="">
      <p:transition spd="slow" advTm="47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2" grpId="0"/>
      <p:bldP spid="12" grpId="1"/>
      <p:bldP spid="13" grpId="0"/>
      <p:bldP spid="13" grpId="1"/>
      <p:bldP spid="16" grpId="0" animBg="1"/>
      <p:bldP spid="16" grpId="1" animBg="1"/>
      <p:bldP spid="17" grpId="0"/>
      <p:bldP spid="17" grpId="1"/>
      <p:bldP spid="21" grpId="0" animBg="1"/>
      <p:bldP spid="21" grpId="1" animBg="1"/>
      <p:bldP spid="22" grpId="0" animBg="1"/>
      <p:bldP spid="22" grpId="1" animBg="1"/>
      <p:bldP spid="25" grpId="0"/>
      <p:bldP spid="28" grpId="0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D316-EBF3-0E86-6748-AF03F22F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8C3E8-6207-939A-7684-85EC460FA45F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8145E-5660-E170-A1DA-5A6EAF88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4C2A28-B17B-48E1-B159-6721FD630DE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E12B2C-7F6E-EAF1-3EB5-B45EF13BF8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477A9C-DE4C-5E35-BBA3-AFF5731A5A98}"/>
              </a:ext>
            </a:extLst>
          </p:cNvPr>
          <p:cNvSpPr/>
          <p:nvPr/>
        </p:nvSpPr>
        <p:spPr>
          <a:xfrm rot="10800000">
            <a:off x="280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B5060F4-F386-9E14-6671-D6B196BCC62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A4AB9D-64EE-93CF-B973-BFE7E933B4F9}"/>
              </a:ext>
            </a:extLst>
          </p:cNvPr>
          <p:cNvSpPr/>
          <p:nvPr/>
        </p:nvSpPr>
        <p:spPr>
          <a:xfrm>
            <a:off x="3758872" y="2125528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18E3E362-5886-2D81-4BFD-52E95A57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8" y="2465627"/>
            <a:ext cx="243059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1">
            <a:extLst>
              <a:ext uri="{FF2B5EF4-FFF2-40B4-BE49-F238E27FC236}">
                <a16:creationId xmlns:a16="http://schemas.microsoft.com/office/drawing/2014/main" id="{E5D09CF1-54DE-0049-C0AB-2D379AEDAFA4}"/>
              </a:ext>
            </a:extLst>
          </p:cNvPr>
          <p:cNvSpPr/>
          <p:nvPr/>
        </p:nvSpPr>
        <p:spPr>
          <a:xfrm>
            <a:off x="566906" y="4714664"/>
            <a:ext cx="224292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>
                <a:latin typeface="Aptos (Body)"/>
              </a:rPr>
              <a:t>MNIST </a:t>
            </a:r>
            <a:r>
              <a:rPr lang="es-ES" sz="1600" b="1" noProof="0" err="1">
                <a:latin typeface="Aptos (Body)"/>
              </a:rPr>
              <a:t>digits</a:t>
            </a:r>
            <a:endParaRPr lang="es-ES" sz="1600" b="1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Imágenes de números</a:t>
            </a:r>
            <a:endParaRPr lang="es-ES" sz="1600" b="1" noProof="0">
              <a:latin typeface="Aptos (Body)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84588268-728B-4EDA-6CF9-8028DB66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96" y="2465627"/>
            <a:ext cx="3387198" cy="18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8">
            <a:extLst>
              <a:ext uri="{FF2B5EF4-FFF2-40B4-BE49-F238E27FC236}">
                <a16:creationId xmlns:a16="http://schemas.microsoft.com/office/drawing/2014/main" id="{89A4909D-4EAF-077D-3F4B-88DBECB596D1}"/>
              </a:ext>
            </a:extLst>
          </p:cNvPr>
          <p:cNvSpPr/>
          <p:nvPr/>
        </p:nvSpPr>
        <p:spPr>
          <a:xfrm>
            <a:off x="3830423" y="4714664"/>
            <a:ext cx="221554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 err="1">
                <a:latin typeface="Aptos (Body)"/>
              </a:rPr>
              <a:t>Orion</a:t>
            </a:r>
            <a:r>
              <a:rPr lang="es-ES" sz="1600" b="1" noProof="0">
                <a:latin typeface="Aptos (Body)"/>
              </a:rPr>
              <a:t> </a:t>
            </a:r>
            <a:r>
              <a:rPr lang="es-ES" sz="1600" b="1" noProof="0" err="1">
                <a:latin typeface="Aptos (Body)"/>
              </a:rPr>
              <a:t>Search</a:t>
            </a:r>
            <a:endParaRPr lang="es-ES" sz="1600" b="1" noProof="0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Artículos académicos</a:t>
            </a:r>
            <a:endParaRPr lang="es-ES" sz="1600" b="1" noProof="0">
              <a:latin typeface="Aptos (Body)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FDC436-8ACC-D0E9-75B6-08CF7D397A2C}"/>
              </a:ext>
            </a:extLst>
          </p:cNvPr>
          <p:cNvSpPr/>
          <p:nvPr/>
        </p:nvSpPr>
        <p:spPr>
          <a:xfrm>
            <a:off x="7271826" y="2277929"/>
            <a:ext cx="4729673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err="1">
                <a:solidFill>
                  <a:schemeClr val="tx1"/>
                </a:solidFill>
                <a:latin typeface="+mj-lt"/>
              </a:rPr>
              <a:t>TensorFlow</a:t>
            </a:r>
            <a:endParaRPr lang="es-ES" sz="2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76BB453-EAD8-A0D8-022E-D382B7198031}"/>
              </a:ext>
            </a:extLst>
          </p:cNvPr>
          <p:cNvSpPr/>
          <p:nvPr/>
        </p:nvSpPr>
        <p:spPr>
          <a:xfrm>
            <a:off x="190500" y="2277929"/>
            <a:ext cx="6740397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UMAP Zoo</a:t>
            </a: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338A6-FD89-4AC3-C53D-C8F6AEABDCA4}"/>
              </a:ext>
            </a:extLst>
          </p:cNvPr>
          <p:cNvGrpSpPr/>
          <p:nvPr/>
        </p:nvGrpSpPr>
        <p:grpSpPr>
          <a:xfrm>
            <a:off x="7943063" y="2577780"/>
            <a:ext cx="3387198" cy="2721659"/>
            <a:chOff x="7801781" y="2509979"/>
            <a:chExt cx="3387198" cy="2721659"/>
          </a:xfrm>
        </p:grpSpPr>
        <p:pic>
          <p:nvPicPr>
            <p:cNvPr id="35" name="Picture 2" descr="Alan Liu">
              <a:extLst>
                <a:ext uri="{FF2B5EF4-FFF2-40B4-BE49-F238E27FC236}">
                  <a16:creationId xmlns:a16="http://schemas.microsoft.com/office/drawing/2014/main" id="{BAD2F57F-C6E4-8363-ED54-0174CB2EF4C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781" y="2509979"/>
              <a:ext cx="3387198" cy="190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8">
              <a:extLst>
                <a:ext uri="{FF2B5EF4-FFF2-40B4-BE49-F238E27FC236}">
                  <a16:creationId xmlns:a16="http://schemas.microsoft.com/office/drawing/2014/main" id="{612EE519-A4DA-291F-E23A-AE01F5AAB1DB}"/>
                </a:ext>
              </a:extLst>
            </p:cNvPr>
            <p:cNvSpPr/>
            <p:nvPr/>
          </p:nvSpPr>
          <p:spPr>
            <a:xfrm>
              <a:off x="8079098" y="4646863"/>
              <a:ext cx="28325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600" b="1" noProof="0">
                  <a:latin typeface="Aptos (Body)"/>
                </a:rPr>
                <a:t>Importación genérica</a:t>
              </a:r>
            </a:p>
            <a:p>
              <a:pPr algn="ctr"/>
              <a:r>
                <a:rPr lang="es-ES" sz="1600" b="1">
                  <a:latin typeface="Aptos (Body)"/>
                </a:rPr>
                <a:t>Vectores del espacio latente</a:t>
              </a:r>
              <a:endParaRPr lang="es-ES" sz="1600" b="1" noProof="0">
                <a:latin typeface="Aptos (Body)"/>
              </a:endParaRPr>
            </a:p>
          </p:txBody>
        </p:sp>
      </p:grpSp>
      <p:pic>
        <p:nvPicPr>
          <p:cNvPr id="3" name="Picture 11">
            <a:extLst>
              <a:ext uri="{FF2B5EF4-FFF2-40B4-BE49-F238E27FC236}">
                <a16:creationId xmlns:a16="http://schemas.microsoft.com/office/drawing/2014/main" id="{F1239C66-E7A8-B746-1E0A-51C56D241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426" y="2057342"/>
            <a:ext cx="4851074" cy="270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lan Liu">
            <a:extLst>
              <a:ext uri="{FF2B5EF4-FFF2-40B4-BE49-F238E27FC236}">
                <a16:creationId xmlns:a16="http://schemas.microsoft.com/office/drawing/2014/main" id="{5DBC1B5B-7981-6DB6-53F6-03D844CEE8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103" y="2057343"/>
            <a:ext cx="4810645" cy="270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>
            <a:extLst>
              <a:ext uri="{FF2B5EF4-FFF2-40B4-BE49-F238E27FC236}">
                <a16:creationId xmlns:a16="http://schemas.microsoft.com/office/drawing/2014/main" id="{3EDE00EF-C392-F495-81C6-FD0DF0CD6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9" y="2022059"/>
            <a:ext cx="3489123" cy="274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732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02"/>
    </mc:Choice>
    <mc:Fallback xmlns="">
      <p:transition spd="slow" advTm="623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4" grpId="0"/>
      <p:bldP spid="37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ABEB-290C-557B-CD24-35C102B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E382FC-32E6-8AFC-2073-308F8318BBF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20329-426F-2B4A-00BE-EFFA408E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039C7A-0E22-9DC9-B5BA-E4BE991937B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FD60CDA-223A-91C8-790A-0A56F264E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232F59E-EAAA-9DB9-947E-80D21E02DB5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5E736E3-52CE-14F6-FD64-81C42DD01D4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/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1800" b="0" i="0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endParaRPr lang="es-ES" noProof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blipFill>
                <a:blip r:embed="rId11"/>
                <a:stretch>
                  <a:fillRect t="-3738" r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588913-F1C7-A0A0-F9B9-8A5E0696ECB6}"/>
              </a:ext>
            </a:extLst>
          </p:cNvPr>
          <p:cNvSpPr txBox="1"/>
          <p:nvPr/>
        </p:nvSpPr>
        <p:spPr>
          <a:xfrm>
            <a:off x="4136371" y="5399746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MTSAE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23EC8-2D76-5E85-8621-E6755BD90C86}"/>
              </a:ext>
            </a:extLst>
          </p:cNvPr>
          <p:cNvSpPr txBox="1"/>
          <p:nvPr/>
        </p:nvSpPr>
        <p:spPr>
          <a:xfrm>
            <a:off x="7293708" y="3622818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UMAP</a:t>
            </a:r>
          </a:p>
          <a:p>
            <a:pPr algn="ctr"/>
            <a:endParaRPr lang="es-ES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C01B3F-5609-0890-0600-343B1641FB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0411" y="3750033"/>
            <a:ext cx="1377674" cy="611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A9119-F4C5-9BA6-500F-A8F5BE78EFCD}"/>
              </a:ext>
            </a:extLst>
          </p:cNvPr>
          <p:cNvSpPr txBox="1"/>
          <p:nvPr/>
        </p:nvSpPr>
        <p:spPr>
          <a:xfrm>
            <a:off x="477467" y="5240148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D0AD8-23F9-1FE3-1EFD-B192804310E5}"/>
              </a:ext>
            </a:extLst>
          </p:cNvPr>
          <p:cNvSpPr txBox="1"/>
          <p:nvPr/>
        </p:nvSpPr>
        <p:spPr>
          <a:xfrm>
            <a:off x="2607469" y="5270538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767ECA7-ADAB-F1A5-3036-400C534BAA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4499" y="3113218"/>
            <a:ext cx="795646" cy="7956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AF9C7B-1409-5788-09C1-853736727F39}"/>
              </a:ext>
            </a:extLst>
          </p:cNvPr>
          <p:cNvSpPr/>
          <p:nvPr/>
        </p:nvSpPr>
        <p:spPr>
          <a:xfrm>
            <a:off x="2043792" y="394180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C1DEF-0F37-198E-0656-AA6B94F5D64E}"/>
              </a:ext>
            </a:extLst>
          </p:cNvPr>
          <p:cNvSpPr txBox="1"/>
          <p:nvPr/>
        </p:nvSpPr>
        <p:spPr>
          <a:xfrm>
            <a:off x="8619387" y="5405322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 dirty="0"/>
              <a:t>Gráficos </a:t>
            </a:r>
            <a:r>
              <a:rPr lang="es-ES" b="1" noProof="0" dirty="0"/>
              <a:t>interactivos</a:t>
            </a:r>
          </a:p>
        </p:txBody>
      </p:sp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94E017D1-B12E-871C-F02A-74F162EE0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0878637" y="3531097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5851768-D015-C5EA-DAEF-994067130AE9}"/>
              </a:ext>
            </a:extLst>
          </p:cNvPr>
          <p:cNvSpPr/>
          <p:nvPr/>
        </p:nvSpPr>
        <p:spPr>
          <a:xfrm>
            <a:off x="4535409" y="3947189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5BCD6D-D2FB-A9D4-E2B6-9A39CE3430EA}"/>
              </a:ext>
            </a:extLst>
          </p:cNvPr>
          <p:cNvSpPr/>
          <p:nvPr/>
        </p:nvSpPr>
        <p:spPr>
          <a:xfrm>
            <a:off x="6616333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9DB5997-C3D8-7461-210F-680AB1A188BC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 flipV="1">
            <a:off x="7726628" y="-590121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46A4AE-6197-7257-E5D7-A276DDD1B9A3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7726628" y="3016448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464D14-65B0-1D35-E537-EEB263873A35}"/>
              </a:ext>
            </a:extLst>
          </p:cNvPr>
          <p:cNvSpPr txBox="1"/>
          <p:nvPr/>
        </p:nvSpPr>
        <p:spPr>
          <a:xfrm>
            <a:off x="7170009" y="1734098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Human in </a:t>
            </a:r>
            <a:r>
              <a:rPr lang="es-ES" noProof="0" dirty="0" err="1"/>
              <a:t>the</a:t>
            </a:r>
            <a:r>
              <a:rPr lang="es-ES" noProof="0" dirty="0"/>
              <a:t> </a:t>
            </a:r>
            <a:r>
              <a:rPr lang="es-ES" noProof="0" dirty="0" err="1"/>
              <a:t>loop</a:t>
            </a:r>
            <a:endParaRPr lang="es-E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0C68D1-921E-94CF-ACC8-08EEBE0ECF8C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b="61688"/>
          <a:stretch/>
        </p:blipFill>
        <p:spPr>
          <a:xfrm>
            <a:off x="2650979" y="3453566"/>
            <a:ext cx="1432684" cy="1139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41599C-F630-702E-185A-EBA4CD5F0324}"/>
              </a:ext>
            </a:extLst>
          </p:cNvPr>
          <p:cNvSpPr txBox="1"/>
          <p:nvPr/>
        </p:nvSpPr>
        <p:spPr>
          <a:xfrm>
            <a:off x="10429751" y="53838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B033354-E9E6-D94F-6B57-02C7B1A341C9}"/>
              </a:ext>
            </a:extLst>
          </p:cNvPr>
          <p:cNvSpPr/>
          <p:nvPr/>
        </p:nvSpPr>
        <p:spPr>
          <a:xfrm>
            <a:off x="10580774" y="39389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27" name="Picture 2" descr="undefined">
            <a:extLst>
              <a:ext uri="{FF2B5EF4-FFF2-40B4-BE49-F238E27FC236}">
                <a16:creationId xmlns:a16="http://schemas.microsoft.com/office/drawing/2014/main" id="{AFEB0014-788E-209E-FA24-ACD718FE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60" y="3304053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D42679-AAE4-C1C7-DEE0-8A3C554533DA}"/>
              </a:ext>
            </a:extLst>
          </p:cNvPr>
          <p:cNvSpPr/>
          <p:nvPr/>
        </p:nvSpPr>
        <p:spPr>
          <a:xfrm>
            <a:off x="7922092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5DB82F-401A-D1EF-DABA-24C30317575D}"/>
              </a:ext>
            </a:extLst>
          </p:cNvPr>
          <p:cNvSpPr txBox="1"/>
          <p:nvPr/>
        </p:nvSpPr>
        <p:spPr>
          <a:xfrm>
            <a:off x="5969716" y="3654783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PCA</a:t>
            </a:r>
          </a:p>
          <a:p>
            <a:pPr algn="ctr"/>
            <a:endParaRPr lang="es-ES" noProof="0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4E5DE01C-A20C-5EC5-DE5B-4C6464F1E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75" y="3571800"/>
            <a:ext cx="1520687" cy="10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F40E70-4F91-2475-B557-47FD86BEE6D7}"/>
              </a:ext>
            </a:extLst>
          </p:cNvPr>
          <p:cNvSpPr txBox="1"/>
          <p:nvPr/>
        </p:nvSpPr>
        <p:spPr>
          <a:xfrm>
            <a:off x="6348967" y="5360836"/>
            <a:ext cx="148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Vectores </a:t>
            </a:r>
            <a:r>
              <a:rPr lang="es-ES" noProof="0" err="1"/>
              <a:t>co</a:t>
            </a:r>
            <a:r>
              <a:rPr lang="es-ES"/>
              <a:t>n D2 &lt; 128 dimensiones</a:t>
            </a:r>
            <a:endParaRPr lang="es-ES" noProof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716874-6DDE-A111-BD7C-D3D6B18C7671}"/>
              </a:ext>
            </a:extLst>
          </p:cNvPr>
          <p:cNvSpPr txBox="1"/>
          <p:nvPr/>
        </p:nvSpPr>
        <p:spPr>
          <a:xfrm>
            <a:off x="274494" y="1687118"/>
            <a:ext cx="471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noProof="0" dirty="0"/>
              <a:t>Entorno</a:t>
            </a:r>
            <a:r>
              <a:rPr lang="es-ES" sz="2000" noProof="0" dirty="0"/>
              <a:t> de experimentación: </a:t>
            </a:r>
            <a:r>
              <a:rPr lang="es-ES" sz="2000" noProof="0" dirty="0" err="1"/>
              <a:t>DeepVATS</a:t>
            </a:r>
            <a:endParaRPr lang="es-ES" sz="2000" noProof="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8108888-0D4C-31A7-8232-3AD3FF8368BC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25C184-98BE-69AF-93EB-844C8488692E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5" name="Picture 4" descr="deepvats_intro.png">
            <a:extLst>
              <a:ext uri="{FF2B5EF4-FFF2-40B4-BE49-F238E27FC236}">
                <a16:creationId xmlns:a16="http://schemas.microsoft.com/office/drawing/2014/main" id="{6CBB8E34-F9F2-440B-5398-9C30A1D50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80670" y="36294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11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08"/>
    </mc:Choice>
    <mc:Fallback xmlns="">
      <p:transition spd="slow" advTm="42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fill="remove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250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7" grpId="0"/>
      <p:bldP spid="7" grpId="1"/>
      <p:bldP spid="8" grpId="0"/>
      <p:bldP spid="8" grpId="1"/>
      <p:bldP spid="11" grpId="0"/>
      <p:bldP spid="12" grpId="0"/>
      <p:bldP spid="14" grpId="0" animBg="1"/>
      <p:bldP spid="15" grpId="0"/>
      <p:bldP spid="15" grpId="1"/>
      <p:bldP spid="18" grpId="0" animBg="1"/>
      <p:bldP spid="18" grpId="1" animBg="1"/>
      <p:bldP spid="19" grpId="0" animBg="1"/>
      <p:bldP spid="19" grpId="1" animBg="1"/>
      <p:bldP spid="22" grpId="0"/>
      <p:bldP spid="24" grpId="0"/>
      <p:bldP spid="25" grpId="0" animBg="1"/>
      <p:bldP spid="36" grpId="0" animBg="1"/>
      <p:bldP spid="36" grpId="1" animBg="1"/>
      <p:bldP spid="38" grpId="0"/>
      <p:bldP spid="43" grpId="0"/>
      <p:bldP spid="43" grpId="1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1224-B095-7AA6-EB24-16D36DAF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8F988-F771-B9A0-32A6-416F1F17C99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0EF6-30D2-B2C6-D307-3D3DBF45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6CD281-368C-0286-350E-836ED3EE385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211602-8D57-2B58-E4A8-846C370809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6574CCF-C940-ADDE-1BB0-920222B9FC0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6B761F3-A33E-8465-36AF-6FBC2AF22F1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6C7A51-8CDC-542E-3CFA-16F9FC3EFF0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8DCFA53-EFDB-7CCC-4215-A3D1DAFA8EA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2CF7C6-47BD-783A-94DA-39FD34446F6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E4004E-6A5E-5CD5-ECD5-CA134F7A600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17D299B-40F3-CED1-D44C-D42E5A83E94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59709-5E28-CBFC-64F1-5EA703B72C3F}"/>
              </a:ext>
            </a:extLst>
          </p:cNvPr>
          <p:cNvGrpSpPr/>
          <p:nvPr/>
        </p:nvGrpSpPr>
        <p:grpSpPr>
          <a:xfrm>
            <a:off x="3224238" y="2609309"/>
            <a:ext cx="5743524" cy="2112201"/>
            <a:chOff x="4001549" y="3172233"/>
            <a:chExt cx="5743524" cy="2112201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72685009-9FA7-332A-A06E-1A773A000B0D}"/>
                </a:ext>
              </a:extLst>
            </p:cNvPr>
            <p:cNvSpPr txBox="1"/>
            <p:nvPr/>
          </p:nvSpPr>
          <p:spPr>
            <a:xfrm>
              <a:off x="5521506" y="3317930"/>
              <a:ext cx="2841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5F8A7805-AFB8-EAAC-17E5-C206687D39D5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8660AD0-444A-E160-F477-F37443B84B06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D2AFB900-A4D3-B0F5-4E70-AA184F16E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3DE4E2A-5FA9-5FD9-AF86-4638DE2A7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AABF5E23-82FE-7D8A-2CB5-061E90835474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almacenamiento</a:t>
              </a:r>
              <a:endParaRPr lang="en-GB" dirty="0">
                <a:latin typeface="+mj-lt"/>
              </a:endParaRPr>
            </a:p>
          </p:txBody>
        </p:sp>
        <p:pic>
          <p:nvPicPr>
            <p:cNvPr id="22" name="Gráfico 11">
              <a:extLst>
                <a:ext uri="{FF2B5EF4-FFF2-40B4-BE49-F238E27FC236}">
                  <a16:creationId xmlns:a16="http://schemas.microsoft.com/office/drawing/2014/main" id="{4274355B-7FCF-443E-282A-5504CA78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0665" y="4008078"/>
              <a:ext cx="1114407" cy="285135"/>
            </a:xfrm>
            <a:prstGeom prst="rect">
              <a:avLst/>
            </a:prstGeom>
          </p:spPr>
        </p:pic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B2E78E44-44B8-C6CB-14A2-6B749F4FB65D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análisis</a:t>
              </a:r>
              <a:r>
                <a:rPr lang="en-GB" dirty="0">
                  <a:latin typeface="+mj-lt"/>
                </a:rPr>
                <a:t> visual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0860A1-985A-F810-B101-4B1B9324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607" y="4436709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061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27"/>
    </mc:Choice>
    <mc:Fallback xmlns="">
      <p:transition spd="slow" advTm="236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90D79-9492-BDAF-993D-0A89D72AA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DB755D1F-2C7F-D96D-354F-ED78042B5749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0752681-44F0-066C-A2A8-9DA262C389FC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Tarjeta de presentación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6FF71-B5E2-FE81-534F-A3F3FCBF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</a:t>
            </a:fld>
            <a:endParaRPr lang="es-E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08B9DF-6EF8-AF2A-7B53-96EC6A521588}"/>
              </a:ext>
            </a:extLst>
          </p:cNvPr>
          <p:cNvSpPr txBox="1"/>
          <p:nvPr/>
        </p:nvSpPr>
        <p:spPr>
          <a:xfrm>
            <a:off x="1158502" y="5894685"/>
            <a:ext cx="9874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https://github.com/misantamaria/thesis/raw/refs/heads/main/TarjetaPresentacion.pdf</a:t>
            </a:r>
          </a:p>
        </p:txBody>
      </p:sp>
      <p:pic>
        <p:nvPicPr>
          <p:cNvPr id="72" name="Picture 71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8FD00D58-EC5A-859D-6356-9A6A9484B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7" y="2192401"/>
            <a:ext cx="2714286" cy="2714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10D876-18E9-BC4B-434E-35C37BA513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277" y="1404593"/>
            <a:ext cx="7629585" cy="42899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401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86"/>
    </mc:Choice>
    <mc:Fallback xmlns="">
      <p:transition spd="slow" advTm="23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4337" x="8882063" y="6321425"/>
          <p14:tracePt t="4345" x="8882063" y="6313488"/>
          <p14:tracePt t="4352" x="8882063" y="6305550"/>
          <p14:tracePt t="4574" x="8882063" y="6296025"/>
          <p14:tracePt t="4597" x="8891588" y="6296025"/>
          <p14:tracePt t="5454" x="8874125" y="6288088"/>
          <p14:tracePt t="5461" x="8848725" y="6280150"/>
          <p14:tracePt t="5468" x="8823325" y="6262688"/>
          <p14:tracePt t="5481" x="8788400" y="6253163"/>
          <p14:tracePt t="5496" x="8737600" y="6245225"/>
          <p14:tracePt t="5513" x="8626475" y="6237288"/>
          <p14:tracePt t="5530" x="8559800" y="6219825"/>
          <p14:tracePt t="5547" x="8516938" y="6219825"/>
          <p14:tracePt t="5563" x="8474075" y="6211888"/>
          <p14:tracePt t="5580" x="8456613" y="6211888"/>
          <p14:tracePt t="5581" x="8440738" y="6211888"/>
          <p14:tracePt t="5597" x="8372475" y="6202363"/>
          <p14:tracePt t="5613" x="8269288" y="6194425"/>
          <p14:tracePt t="5630" x="8167688" y="6159500"/>
          <p14:tracePt t="5647" x="7988300" y="6108700"/>
          <p14:tracePt t="5663" x="7843838" y="6040438"/>
          <p14:tracePt t="5680" x="7724775" y="5999163"/>
          <p14:tracePt t="5696" x="7546975" y="5948363"/>
          <p14:tracePt t="5713" x="7443788" y="5930900"/>
          <p14:tracePt t="5730" x="7299325" y="5913438"/>
          <p14:tracePt t="5746" x="7215188" y="5880100"/>
          <p14:tracePt t="5763" x="7121525" y="5880100"/>
          <p14:tracePt t="5780" x="6985000" y="5854700"/>
          <p14:tracePt t="5797" x="6807200" y="5802313"/>
          <p14:tracePt t="5813" x="6526213" y="5708650"/>
          <p14:tracePt t="5830" x="6346825" y="5657850"/>
          <p14:tracePt t="5846" x="6022975" y="5522913"/>
          <p14:tracePt t="5863" x="5743575" y="5437188"/>
          <p14:tracePt t="5880" x="5564188" y="5376863"/>
          <p14:tracePt t="5896" x="5318125" y="5310188"/>
          <p14:tracePt t="5913" x="5189538" y="5257800"/>
          <p14:tracePt t="5930" x="5130800" y="5249863"/>
          <p14:tracePt t="5946" x="5095875" y="5241925"/>
          <p14:tracePt t="5963" x="5087938" y="5241925"/>
          <p14:tracePt t="5979" x="5080000" y="5241925"/>
          <p14:tracePt t="6005" x="5070475" y="5241925"/>
          <p14:tracePt t="6013" x="5053013" y="5232400"/>
          <p14:tracePt t="6029" x="4951413" y="5173663"/>
          <p14:tracePt t="6046" x="4773613" y="5087938"/>
          <p14:tracePt t="6063" x="4670425" y="5037138"/>
          <p14:tracePt t="6080" x="4586288" y="4994275"/>
          <p14:tracePt t="6096" x="4568825" y="4986338"/>
          <p14:tracePt t="8248" x="4568825" y="4976813"/>
          <p14:tracePt t="8256" x="4568825" y="4960938"/>
          <p14:tracePt t="8265" x="4619625" y="4857750"/>
          <p14:tracePt t="8280" x="4654550" y="4816475"/>
          <p14:tracePt t="8297" x="4730750" y="4654550"/>
          <p14:tracePt t="8313" x="4764088" y="4586288"/>
          <p14:tracePt t="8330" x="4814888" y="4492625"/>
          <p14:tracePt t="8346" x="4892675" y="4398963"/>
          <p14:tracePt t="8363" x="4908550" y="4373563"/>
          <p14:tracePt t="8379" x="4926013" y="4356100"/>
          <p14:tracePt t="8396" x="4951413" y="4313238"/>
          <p14:tracePt t="8414" x="5027613" y="4211638"/>
          <p14:tracePt t="8430" x="5156200" y="4100513"/>
          <p14:tracePt t="8447" x="5275263" y="4006850"/>
          <p14:tracePt t="8464" x="5351463" y="3956050"/>
          <p14:tracePt t="8480" x="5394325" y="3897313"/>
          <p14:tracePt t="8497" x="5462588" y="3836988"/>
          <p14:tracePt t="8513" x="5640388" y="3684588"/>
          <p14:tracePt t="8530" x="5810250" y="3590925"/>
          <p14:tracePt t="8546" x="5913438" y="3471863"/>
          <p14:tracePt t="8563" x="5921375" y="3411538"/>
          <p14:tracePt t="8580" x="5921375" y="3360738"/>
          <p14:tracePt t="8596" x="5921375" y="3292475"/>
          <p14:tracePt t="8613" x="5921375" y="3224213"/>
          <p14:tracePt t="8630" x="5903913" y="3155950"/>
          <p14:tracePt t="8646" x="5895975" y="3079750"/>
          <p14:tracePt t="8663" x="5895975" y="3063875"/>
          <p14:tracePt t="8680" x="5895975" y="3054350"/>
          <p14:tracePt t="8697" x="5895975" y="3046413"/>
          <p14:tracePt t="8713" x="5895975" y="3021013"/>
          <p14:tracePt t="8730" x="5895975" y="2970213"/>
          <p14:tracePt t="8747" x="5895975" y="2943225"/>
          <p14:tracePt t="8764" x="5878513" y="2917825"/>
          <p14:tracePt t="8780" x="5845175" y="2867025"/>
          <p14:tracePt t="8797" x="5819775" y="2816225"/>
          <p14:tracePt t="8814" x="5726113" y="2705100"/>
          <p14:tracePt t="8830" x="5665788" y="2628900"/>
          <p14:tracePt t="8847" x="5614988" y="2552700"/>
          <p14:tracePt t="8883" x="5614988" y="2544763"/>
          <p14:tracePt t="8897" x="5614988" y="2535238"/>
          <p14:tracePt t="8905" x="5614988" y="2519363"/>
          <p14:tracePt t="8925" x="5624513" y="2519363"/>
          <p14:tracePt t="8933" x="5632450" y="2519363"/>
          <p14:tracePt t="8949" x="5640388" y="2519363"/>
          <p14:tracePt t="8970" x="5649913" y="2519363"/>
          <p14:tracePt t="9001" x="5657850" y="2519363"/>
          <p14:tracePt t="9017" x="5665788" y="2519363"/>
          <p14:tracePt t="9031" x="5691188" y="2519363"/>
          <p14:tracePt t="9039" x="5726113" y="2519363"/>
          <p14:tracePt t="9047" x="5751513" y="2527300"/>
          <p14:tracePt t="9063" x="5794375" y="2535238"/>
          <p14:tracePt t="9080" x="5837238" y="2535238"/>
          <p14:tracePt t="9097" x="5862638" y="2544763"/>
          <p14:tracePt t="9113" x="5888038" y="2544763"/>
          <p14:tracePt t="9130" x="5895975" y="2544763"/>
          <p14:tracePt t="9215" x="5888038" y="2544763"/>
          <p14:tracePt t="9227" x="5878513" y="2544763"/>
          <p14:tracePt t="9259" x="5870575" y="2544763"/>
          <p14:tracePt t="9376" x="5870575" y="2552700"/>
          <p14:tracePt t="9383" x="5878513" y="2570163"/>
          <p14:tracePt t="9399" x="5888038" y="2570163"/>
          <p14:tracePt t="9414" x="5888038" y="2578100"/>
          <p14:tracePt t="9430" x="5888038" y="2586038"/>
          <p14:tracePt t="11587" x="5888038" y="2595563"/>
          <p14:tracePt t="11593" x="5888038" y="2611438"/>
          <p14:tracePt t="11601" x="5888038" y="2628900"/>
          <p14:tracePt t="11613" x="5888038" y="2646363"/>
          <p14:tracePt t="11630" x="5895975" y="2671763"/>
          <p14:tracePt t="11646" x="5903913" y="2689225"/>
          <p14:tracePt t="11663" x="5913438" y="2722563"/>
          <p14:tracePt t="11680" x="5929313" y="2747963"/>
          <p14:tracePt t="11697" x="5938838" y="2773363"/>
          <p14:tracePt t="11713" x="5946775" y="2773363"/>
          <p14:tracePt t="11814" x="5946775" y="2782888"/>
          <p14:tracePt t="11825" x="5956300" y="2782888"/>
          <p14:tracePt t="11833" x="5956300" y="2790825"/>
          <p14:tracePt t="11849" x="5956300" y="2798763"/>
          <p14:tracePt t="11864" x="5964238" y="2808288"/>
          <p14:tracePt t="11866" x="5972175" y="2816225"/>
          <p14:tracePt t="11881" x="5989638" y="2851150"/>
          <p14:tracePt t="11897" x="5989638" y="2867025"/>
          <p14:tracePt t="11913" x="5989638" y="2909888"/>
          <p14:tracePt t="11930" x="5989638" y="2927350"/>
          <p14:tracePt t="11932" x="5997575" y="2952750"/>
          <p14:tracePt t="11946" x="5997575" y="2970213"/>
          <p14:tracePt t="11963" x="5997575" y="2978150"/>
          <p14:tracePt t="11980" x="5997575" y="2986088"/>
          <p14:tracePt t="12011" x="5997575" y="2995613"/>
          <p14:tracePt t="12027" x="5997575" y="3003550"/>
          <p14:tracePt t="12053" x="5997575" y="3011488"/>
          <p14:tracePt t="12065" x="5997575" y="3021013"/>
          <p14:tracePt t="12072" x="5997575" y="3028950"/>
          <p14:tracePt t="12081" x="5997575" y="3036888"/>
          <p14:tracePt t="12097" x="5997575" y="3054350"/>
          <p14:tracePt t="12113" x="6007100" y="3071813"/>
          <p14:tracePt t="12130" x="6007100" y="3097213"/>
          <p14:tracePt t="12146" x="6007100" y="3114675"/>
          <p14:tracePt t="12163" x="6007100" y="3130550"/>
          <p14:tracePt t="12294" x="6007100" y="3140075"/>
          <p14:tracePt t="12305" x="6007100" y="3148013"/>
          <p14:tracePt t="12314" x="6007100" y="3155950"/>
          <p14:tracePt t="12330" x="6007100" y="3173413"/>
          <p14:tracePt t="12346" x="6007100" y="3182938"/>
          <p14:tracePt t="12363" x="5997575" y="3198813"/>
          <p14:tracePt t="12380" x="5997575" y="3216275"/>
          <p14:tracePt t="12397" x="5981700" y="3233738"/>
          <p14:tracePt t="12417" x="5972175" y="3233738"/>
          <p14:tracePt t="12584" x="5972175" y="3241675"/>
          <p14:tracePt t="12603" x="5972175" y="3249613"/>
          <p14:tracePt t="12643" x="5972175" y="3259138"/>
          <p14:tracePt t="13705" x="5964238" y="3259138"/>
          <p14:tracePt t="13711" x="5956300" y="3259138"/>
          <p14:tracePt t="13718" x="5938838" y="3259138"/>
          <p14:tracePt t="13737" x="5929313" y="3267075"/>
          <p14:tracePt t="13747" x="5921375" y="3267075"/>
          <p14:tracePt t="13764" x="5913438" y="3267075"/>
          <p14:tracePt t="13780" x="5913438" y="3276600"/>
          <p14:tracePt t="14116" x="5913438" y="3284538"/>
          <p14:tracePt t="14294" x="5921375" y="3284538"/>
          <p14:tracePt t="14880" x="5929313" y="3302000"/>
          <p14:tracePt t="14885" x="5938838" y="3335338"/>
          <p14:tracePt t="14896" x="5938838" y="3343275"/>
          <p14:tracePt t="14913" x="5956300" y="3386138"/>
          <p14:tracePt t="14933" x="5956300" y="3395663"/>
          <p14:tracePt t="15022" x="5956300" y="3403600"/>
          <p14:tracePt t="15030" x="5964238" y="3421063"/>
          <p14:tracePt t="15039" x="5972175" y="3446463"/>
          <p14:tracePt t="15047" x="5972175" y="3462338"/>
          <p14:tracePt t="15063" x="5981700" y="3522663"/>
          <p14:tracePt t="15080" x="5989638" y="3573463"/>
          <p14:tracePt t="15096" x="6007100" y="3633788"/>
          <p14:tracePt t="15113" x="6007100" y="3667125"/>
          <p14:tracePt t="15130" x="6007100" y="3675063"/>
          <p14:tracePt t="15205" x="6015038" y="3684588"/>
          <p14:tracePt t="15213" x="6022975" y="3717925"/>
          <p14:tracePt t="15221" x="6040438" y="3735388"/>
          <p14:tracePt t="15231" x="6049963" y="3760788"/>
          <p14:tracePt t="15248" x="6065838" y="3829050"/>
          <p14:tracePt t="15265" x="6075363" y="3879850"/>
          <p14:tracePt t="15280" x="6083300" y="3965575"/>
          <p14:tracePt t="15296" x="6083300" y="4006850"/>
          <p14:tracePt t="15313" x="6083300" y="4059238"/>
          <p14:tracePt t="15330" x="6083300" y="4117975"/>
          <p14:tracePt t="15347" x="6075363" y="4160838"/>
          <p14:tracePt t="15363" x="6075363" y="4194175"/>
          <p14:tracePt t="15380" x="6065838" y="4194175"/>
          <p14:tracePt t="15403" x="6065838" y="4203700"/>
          <p14:tracePt t="15453" x="6065838" y="4211638"/>
          <p14:tracePt t="15461" x="6057900" y="4219575"/>
          <p14:tracePt t="15469" x="6049963" y="4237038"/>
          <p14:tracePt t="15479" x="6040438" y="4254500"/>
          <p14:tracePt t="15497" x="6022975" y="4271963"/>
          <p14:tracePt t="15513" x="5997575" y="4305300"/>
          <p14:tracePt t="15530" x="5964238" y="4322763"/>
          <p14:tracePt t="15546" x="5938838" y="4338638"/>
          <p14:tracePt t="15564" x="5913438" y="4348163"/>
          <p14:tracePt t="15580" x="5913438" y="4356100"/>
          <p14:tracePt t="15596" x="5903913" y="4356100"/>
          <p14:tracePt t="18001" x="5903913" y="4373563"/>
          <p14:tracePt t="18007" x="5903913" y="4391025"/>
          <p14:tracePt t="18015" x="5903913" y="4398963"/>
          <p14:tracePt t="18030" x="5895975" y="4432300"/>
          <p14:tracePt t="18046" x="5895975" y="4449763"/>
          <p14:tracePt t="18063" x="5888038" y="4449763"/>
          <p14:tracePt t="18080" x="5888038" y="4467225"/>
          <p14:tracePt t="18146" x="5888038" y="4475163"/>
          <p14:tracePt t="18153" x="5888038" y="4484688"/>
          <p14:tracePt t="18163" x="5888038" y="4500563"/>
          <p14:tracePt t="18180" x="5888038" y="4525963"/>
          <p14:tracePt t="18196" x="5888038" y="4543425"/>
          <p14:tracePt t="18213" x="5895975" y="4586288"/>
          <p14:tracePt t="18230" x="5895975" y="4637088"/>
          <p14:tracePt t="18246" x="5895975" y="4687888"/>
          <p14:tracePt t="18263" x="5895975" y="4738688"/>
          <p14:tracePt t="18280" x="5895975" y="4781550"/>
          <p14:tracePt t="18297" x="5903913" y="4841875"/>
          <p14:tracePt t="18313" x="5913438" y="4857750"/>
          <p14:tracePt t="18330" x="5921375" y="4867275"/>
          <p14:tracePt t="18347" x="5921375" y="4875213"/>
          <p14:tracePt t="18363" x="5929313" y="4875213"/>
          <p14:tracePt t="18380" x="5938838" y="4884738"/>
          <p14:tracePt t="18407" x="5938838" y="4892675"/>
          <p14:tracePt t="18415" x="5938838" y="4910138"/>
          <p14:tracePt t="18430" x="5946775" y="4926013"/>
          <p14:tracePt t="18431" x="5956300" y="4951413"/>
          <p14:tracePt t="18447" x="5981700" y="5029200"/>
          <p14:tracePt t="18463" x="5997575" y="5087938"/>
          <p14:tracePt t="18480" x="5997575" y="5113338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0C1D3-A210-0851-5027-7E10075FA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C7297A3-F841-95A4-2AD7-E11189F645E1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F4920-BA9B-01E8-9C63-BB5551CF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167F3D0-0FF6-25CB-326E-1E1C8D14EEA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817769-A7DE-027C-F5C2-FEFB23C94B2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199F625-A1B9-0738-7618-487178EB4D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3535705-608F-0A34-0E92-C70B9F08FAD2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BB908-2868-4AF2-A498-FB8658DC0A31}"/>
              </a:ext>
            </a:extLst>
          </p:cNvPr>
          <p:cNvSpPr txBox="1"/>
          <p:nvPr/>
        </p:nvSpPr>
        <p:spPr>
          <a:xfrm>
            <a:off x="3938837" y="3837896"/>
            <a:ext cx="1255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 </a:t>
            </a:r>
            <a:r>
              <a:rPr lang="es-ES" noProof="0" dirty="0" err="1"/>
              <a:t>asked</a:t>
            </a:r>
            <a:endParaRPr lang="es-ES" b="1" noProof="0" dirty="0"/>
          </a:p>
          <a:p>
            <a:r>
              <a:rPr lang="es-ES" b="1" noProof="0" dirty="0"/>
              <a:t>T </a:t>
            </a:r>
            <a:r>
              <a:rPr lang="es-ES" noProof="0" dirty="0" err="1"/>
              <a:t>ime</a:t>
            </a:r>
            <a:endParaRPr lang="es-ES" b="1" noProof="0" dirty="0"/>
          </a:p>
          <a:p>
            <a:r>
              <a:rPr lang="es-ES" b="1" noProof="0" dirty="0"/>
              <a:t>S </a:t>
            </a:r>
            <a:r>
              <a:rPr lang="es-ES" noProof="0" dirty="0" err="1"/>
              <a:t>eries</a:t>
            </a:r>
            <a:endParaRPr lang="es-ES" b="1" noProof="0" dirty="0"/>
          </a:p>
          <a:p>
            <a:r>
              <a:rPr lang="es-ES" b="1" noProof="0" dirty="0"/>
              <a:t>A </a:t>
            </a:r>
            <a:r>
              <a:rPr lang="es-ES" noProof="0" dirty="0" err="1"/>
              <a:t>uto</a:t>
            </a:r>
            <a:endParaRPr lang="es-ES" b="1" noProof="0" dirty="0"/>
          </a:p>
          <a:p>
            <a:r>
              <a:rPr lang="es-ES" b="1" noProof="0" dirty="0"/>
              <a:t>E </a:t>
            </a:r>
            <a:r>
              <a:rPr lang="es-ES" dirty="0" err="1"/>
              <a:t>ncoder</a:t>
            </a:r>
            <a:endParaRPr lang="es-ES" b="1" noProof="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CACEC1D-8F77-BE9D-36F8-40F15A7948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19212" y="4178737"/>
            <a:ext cx="795646" cy="795646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5D86176-2937-1120-EFF2-4A4FA6D97713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BC365B0-D59C-C5BA-6963-8605A378B1F3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FFF00B-AA32-0F4D-39CF-88BCC53C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951" y="3578291"/>
            <a:ext cx="4748848" cy="173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FCC3C22-B1CA-F90A-164B-F3E5A6E8D7CC}"/>
              </a:ext>
            </a:extLst>
          </p:cNvPr>
          <p:cNvGrpSpPr/>
          <p:nvPr/>
        </p:nvGrpSpPr>
        <p:grpSpPr>
          <a:xfrm>
            <a:off x="0" y="1447800"/>
            <a:ext cx="5743524" cy="1981200"/>
            <a:chOff x="4001549" y="3172233"/>
            <a:chExt cx="5743524" cy="1981200"/>
          </a:xfrm>
        </p:grpSpPr>
        <p:sp>
          <p:nvSpPr>
            <p:cNvPr id="61" name="CuadroTexto 12">
              <a:extLst>
                <a:ext uri="{FF2B5EF4-FFF2-40B4-BE49-F238E27FC236}">
                  <a16:creationId xmlns:a16="http://schemas.microsoft.com/office/drawing/2014/main" id="{4DEC3C60-A46B-B3BE-8368-26A0EBB1AF6C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62" name="Abrir llave 1">
              <a:extLst>
                <a:ext uri="{FF2B5EF4-FFF2-40B4-BE49-F238E27FC236}">
                  <a16:creationId xmlns:a16="http://schemas.microsoft.com/office/drawing/2014/main" id="{C04A1086-F73A-71E7-A6CC-2E25C417C481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63" name="Rectángulo 4">
              <a:extLst>
                <a:ext uri="{FF2B5EF4-FFF2-40B4-BE49-F238E27FC236}">
                  <a16:creationId xmlns:a16="http://schemas.microsoft.com/office/drawing/2014/main" id="{FF73BCAC-5A36-DCE2-F36A-85E42FEE7752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024" name="Picture 2" descr="File:Jupyter logo.svg">
              <a:extLst>
                <a:ext uri="{FF2B5EF4-FFF2-40B4-BE49-F238E27FC236}">
                  <a16:creationId xmlns:a16="http://schemas.microsoft.com/office/drawing/2014/main" id="{20FF1DBE-EF16-B61D-ED4F-673FE5318D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025" name="Picture 4">
              <a:extLst>
                <a:ext uri="{FF2B5EF4-FFF2-40B4-BE49-F238E27FC236}">
                  <a16:creationId xmlns:a16="http://schemas.microsoft.com/office/drawing/2014/main" id="{215F6E95-F9BD-DDAB-0E8D-ABFA252C9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7" name="CuadroTexto 10">
              <a:extLst>
                <a:ext uri="{FF2B5EF4-FFF2-40B4-BE49-F238E27FC236}">
                  <a16:creationId xmlns:a16="http://schemas.microsoft.com/office/drawing/2014/main" id="{06BD4401-EA4B-2325-32CC-5254939F442F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1028" name="CuadroTexto 13">
              <a:extLst>
                <a:ext uri="{FF2B5EF4-FFF2-40B4-BE49-F238E27FC236}">
                  <a16:creationId xmlns:a16="http://schemas.microsoft.com/office/drawing/2014/main" id="{C54AFA75-8BA4-6D06-5483-94A07AA32489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análisis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visual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53811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01"/>
    </mc:Choice>
    <mc:Fallback xmlns="">
      <p:transition spd="slow" advTm="211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2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64F5A-3C1F-E7E1-7253-05D44FB9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77108D2-2A00-7C4A-1AF8-9F40FA5B3CDA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01D9F-E670-4823-3D56-7BCDE2DB6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64F42A1-1E9D-631F-AE16-56C6079146C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402B196-BBCF-AA2E-6311-64BCEE4A9AC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8D18C50-60CE-E22E-7CEF-70ACCEF7F2CE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C594299-5CA8-4781-D237-6D019F1A17D7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C0C17-C43F-6823-D3A3-1E92CCE332E5}"/>
              </a:ext>
            </a:extLst>
          </p:cNvPr>
          <p:cNvSpPr txBox="1"/>
          <p:nvPr/>
        </p:nvSpPr>
        <p:spPr>
          <a:xfrm>
            <a:off x="1265536" y="1467468"/>
            <a:ext cx="1255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 </a:t>
            </a:r>
            <a:r>
              <a:rPr lang="es-ES" noProof="0" dirty="0" err="1"/>
              <a:t>asked</a:t>
            </a:r>
            <a:endParaRPr lang="es-ES" b="1" noProof="0" dirty="0"/>
          </a:p>
          <a:p>
            <a:r>
              <a:rPr lang="es-ES" b="1" noProof="0" dirty="0"/>
              <a:t>T </a:t>
            </a:r>
            <a:r>
              <a:rPr lang="es-ES" noProof="0" dirty="0" err="1"/>
              <a:t>ime</a:t>
            </a:r>
            <a:endParaRPr lang="es-ES" b="1" noProof="0" dirty="0"/>
          </a:p>
          <a:p>
            <a:r>
              <a:rPr lang="es-ES" b="1" noProof="0" dirty="0"/>
              <a:t>S </a:t>
            </a:r>
            <a:r>
              <a:rPr lang="es-ES" noProof="0" dirty="0" err="1"/>
              <a:t>eries</a:t>
            </a:r>
            <a:endParaRPr lang="es-ES" b="1" noProof="0" dirty="0"/>
          </a:p>
          <a:p>
            <a:r>
              <a:rPr lang="es-ES" b="1" noProof="0" dirty="0"/>
              <a:t>A </a:t>
            </a:r>
            <a:r>
              <a:rPr lang="es-ES" noProof="0" dirty="0" err="1"/>
              <a:t>uto</a:t>
            </a:r>
            <a:endParaRPr lang="es-ES" b="1" noProof="0" dirty="0"/>
          </a:p>
          <a:p>
            <a:r>
              <a:rPr lang="es-ES" b="1" noProof="0" dirty="0"/>
              <a:t>E </a:t>
            </a:r>
            <a:r>
              <a:rPr lang="es-ES" dirty="0" err="1"/>
              <a:t>ncoder</a:t>
            </a:r>
            <a:endParaRPr lang="es-ES" b="1" noProof="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CF88D1E-CA09-246F-F68A-C316B6AAC1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5911" y="1808309"/>
            <a:ext cx="795646" cy="795646"/>
          </a:xfrm>
          <a:prstGeom prst="rect">
            <a:avLst/>
          </a:prstGeom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7D0A0D15-15ED-226C-3990-65B1427F8065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DA81D6E-E057-9E0C-6AEE-4D079188870D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29" name="Picture 28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A68AC5A0-A3B2-FE8C-0755-E5E2448A2B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76" y="1396239"/>
            <a:ext cx="5868000" cy="19238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5FA35E-2345-45F1-53D5-DF5BDA2CBE2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1688"/>
          <a:stretch/>
        </p:blipFill>
        <p:spPr>
          <a:xfrm>
            <a:off x="9767298" y="1286674"/>
            <a:ext cx="1432684" cy="113982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4841154-6C52-E07B-C087-894AEFC272C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1688"/>
          <a:stretch/>
        </p:blipFill>
        <p:spPr>
          <a:xfrm>
            <a:off x="10809584" y="1322125"/>
            <a:ext cx="1432684" cy="11398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A5DA94-3C14-5E48-C0C0-C32EB301EF09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b="61688"/>
          <a:stretch/>
        </p:blipFill>
        <p:spPr>
          <a:xfrm>
            <a:off x="10223131" y="2895133"/>
            <a:ext cx="1432684" cy="1139821"/>
          </a:xfrm>
          <a:prstGeom prst="rect">
            <a:avLst/>
          </a:prstGeom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78382492-3564-B510-38ED-54B377775DE8}"/>
              </a:ext>
            </a:extLst>
          </p:cNvPr>
          <p:cNvSpPr/>
          <p:nvPr/>
        </p:nvSpPr>
        <p:spPr>
          <a:xfrm>
            <a:off x="9189291" y="223929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6878E8-E6A3-6619-9681-D1CF6934B3A5}"/>
              </a:ext>
            </a:extLst>
          </p:cNvPr>
          <p:cNvSpPr txBox="1"/>
          <p:nvPr/>
        </p:nvSpPr>
        <p:spPr>
          <a:xfrm>
            <a:off x="10229437" y="2476148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1A0C247-2221-3185-D3CE-C74CCAA46B93}"/>
              </a:ext>
            </a:extLst>
          </p:cNvPr>
          <p:cNvSpPr txBox="1"/>
          <p:nvPr/>
        </p:nvSpPr>
        <p:spPr>
          <a:xfrm>
            <a:off x="11239005" y="257546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20EEB26-AE21-529A-4494-1983D3CD780E}"/>
              </a:ext>
            </a:extLst>
          </p:cNvPr>
          <p:cNvSpPr txBox="1"/>
          <p:nvPr/>
        </p:nvSpPr>
        <p:spPr>
          <a:xfrm>
            <a:off x="10678368" y="4198125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T3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CDE9C494-D933-02BB-D92A-7571D5E5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90" y="4476034"/>
            <a:ext cx="10868025" cy="1873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9445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67"/>
    </mc:Choice>
    <mc:Fallback xmlns="">
      <p:transition spd="slow" advTm="273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/>
      <p:bldP spid="37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D3B99-9F77-3B47-9A96-BF824475A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E3512214-EE42-0EA7-8B4E-B48674F502E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A2A1B-9FEC-A765-812F-F910828C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1462010-B654-7234-E22B-62AB7D56CC9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4/7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A23021-854A-6F31-3107-650F1214CE4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5AB17733-4E87-9C29-5D54-4FB96B677B7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3EB1C6D-DD53-795D-9194-E9DE049E6904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5FE9F06-D1AC-DCB4-DFAC-F506B5824F5E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6FCF6A7-3B77-A1F0-E450-830DA32150E3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1378" name="Table 1377">
            <a:extLst>
              <a:ext uri="{FF2B5EF4-FFF2-40B4-BE49-F238E27FC236}">
                <a16:creationId xmlns:a16="http://schemas.microsoft.com/office/drawing/2014/main" id="{C2B4F900-BFAB-2411-6ADE-5B93B42F4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517324"/>
              </p:ext>
            </p:extLst>
          </p:nvPr>
        </p:nvGraphicFramePr>
        <p:xfrm>
          <a:off x="2905831" y="1487589"/>
          <a:ext cx="6746239" cy="26619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391849">
                  <a:extLst>
                    <a:ext uri="{9D8B030D-6E8A-4147-A177-3AD203B41FA5}">
                      <a16:colId xmlns:a16="http://schemas.microsoft.com/office/drawing/2014/main" val="96810731"/>
                    </a:ext>
                  </a:extLst>
                </a:gridCol>
                <a:gridCol w="5354390">
                  <a:extLst>
                    <a:ext uri="{9D8B030D-6E8A-4147-A177-3AD203B41FA5}">
                      <a16:colId xmlns:a16="http://schemas.microsoft.com/office/drawing/2014/main" val="680203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Variable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Significado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085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% de elementos a enmascarar (en las 3 variables)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299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Future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 True, se enmascara solo en la parte del final. Si no, de toda la secuencia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26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Stateful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 True, distribución geométrica. Si false, distribución binomial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2871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Sync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Si True, fuerza a que se enmascare las mismas posiciones en todas las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7169162"/>
                  </a:ext>
                </a:extLst>
              </a:tr>
            </a:tbl>
          </a:graphicData>
        </a:graphic>
      </p:graphicFrame>
      <p:pic>
        <p:nvPicPr>
          <p:cNvPr id="1387" name="Picture 1386">
            <a:extLst>
              <a:ext uri="{FF2B5EF4-FFF2-40B4-BE49-F238E27FC236}">
                <a16:creationId xmlns:a16="http://schemas.microsoft.com/office/drawing/2014/main" id="{555D5D6F-4230-5485-3C67-237E0E4B42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pic>
        <p:nvPicPr>
          <p:cNvPr id="1388" name="Picture 1387">
            <a:extLst>
              <a:ext uri="{FF2B5EF4-FFF2-40B4-BE49-F238E27FC236}">
                <a16:creationId xmlns:a16="http://schemas.microsoft.com/office/drawing/2014/main" id="{38CB26C8-C6E3-DA0D-BF1E-796F868F29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pic>
        <p:nvPicPr>
          <p:cNvPr id="1389" name="Picture 1388">
            <a:extLst>
              <a:ext uri="{FF2B5EF4-FFF2-40B4-BE49-F238E27FC236}">
                <a16:creationId xmlns:a16="http://schemas.microsoft.com/office/drawing/2014/main" id="{8A9E72F0-E062-EEB2-C0F7-2F05242F85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pic>
        <p:nvPicPr>
          <p:cNvPr id="1390" name="Picture 1389">
            <a:extLst>
              <a:ext uri="{FF2B5EF4-FFF2-40B4-BE49-F238E27FC236}">
                <a16:creationId xmlns:a16="http://schemas.microsoft.com/office/drawing/2014/main" id="{8C36198D-2918-BE07-588A-D5090A3FCA7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pic>
        <p:nvPicPr>
          <p:cNvPr id="1391" name="Picture 1390">
            <a:extLst>
              <a:ext uri="{FF2B5EF4-FFF2-40B4-BE49-F238E27FC236}">
                <a16:creationId xmlns:a16="http://schemas.microsoft.com/office/drawing/2014/main" id="{74A0698C-A691-E01E-238D-DDF8B094E5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790" y="4466804"/>
            <a:ext cx="10868025" cy="1866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2348C-D959-3B3C-DD10-BDFE57584275}"/>
              </a:ext>
            </a:extLst>
          </p:cNvPr>
          <p:cNvSpPr txBox="1"/>
          <p:nvPr/>
        </p:nvSpPr>
        <p:spPr>
          <a:xfrm>
            <a:off x="1265536" y="1467468"/>
            <a:ext cx="1255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 </a:t>
            </a:r>
            <a:r>
              <a:rPr lang="es-ES" noProof="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asked</a:t>
            </a:r>
            <a:endParaRPr lang="es-ES" b="1" noProof="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s-ES" b="1" noProof="0" dirty="0"/>
              <a:t>T </a:t>
            </a:r>
            <a:r>
              <a:rPr lang="es-ES" noProof="0" dirty="0" err="1"/>
              <a:t>ime</a:t>
            </a:r>
            <a:endParaRPr lang="es-ES" b="1" noProof="0" dirty="0"/>
          </a:p>
          <a:p>
            <a:r>
              <a:rPr lang="es-ES" b="1" noProof="0" dirty="0"/>
              <a:t>S </a:t>
            </a:r>
            <a:r>
              <a:rPr lang="es-ES" noProof="0" dirty="0" err="1"/>
              <a:t>eries</a:t>
            </a:r>
            <a:endParaRPr lang="es-ES" b="1" noProof="0" dirty="0"/>
          </a:p>
          <a:p>
            <a:r>
              <a:rPr lang="es-ES" b="1" noProof="0" dirty="0"/>
              <a:t>A </a:t>
            </a:r>
            <a:r>
              <a:rPr lang="es-ES" noProof="0" dirty="0" err="1"/>
              <a:t>uto</a:t>
            </a:r>
            <a:endParaRPr lang="es-ES" b="1" noProof="0" dirty="0"/>
          </a:p>
          <a:p>
            <a:r>
              <a:rPr lang="es-ES" b="1" noProof="0" dirty="0"/>
              <a:t>E </a:t>
            </a:r>
            <a:r>
              <a:rPr lang="es-ES" dirty="0" err="1"/>
              <a:t>ncoder</a:t>
            </a:r>
            <a:endParaRPr lang="es-ES" b="1" noProof="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EBEE510-1AEF-26ED-EC3B-952EDAFF74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5911" y="1808309"/>
            <a:ext cx="795646" cy="7956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E09DA4-AFC2-7C3F-9791-FE0F75463A7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7789" y="4487815"/>
            <a:ext cx="10868025" cy="1866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58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415"/>
    </mc:Choice>
    <mc:Fallback xmlns="">
      <p:transition spd="slow" advTm="75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690" x="4986338" y="4467225"/>
          <p14:tracePt t="3696" x="4986338" y="4459288"/>
          <p14:tracePt t="3707" x="4976813" y="4432300"/>
          <p14:tracePt t="3724" x="4976813" y="4416425"/>
          <p14:tracePt t="3741" x="4976813" y="4406900"/>
          <p14:tracePt t="3757" x="4976813" y="4391025"/>
          <p14:tracePt t="3796" x="4976813" y="4381500"/>
          <p14:tracePt t="3811" x="4976813" y="4373563"/>
          <p14:tracePt t="3819" x="4976813" y="4365625"/>
          <p14:tracePt t="3827" x="4976813" y="4348163"/>
          <p14:tracePt t="3840" x="4976813" y="4305300"/>
          <p14:tracePt t="3857" x="4976813" y="4117975"/>
          <p14:tracePt t="3874" x="4976813" y="3998913"/>
          <p14:tracePt t="3891" x="4968875" y="3854450"/>
          <p14:tracePt t="3907" x="4943475" y="3743325"/>
          <p14:tracePt t="3924" x="4918075" y="3633788"/>
          <p14:tracePt t="3940" x="4883150" y="3360738"/>
          <p14:tracePt t="3958" x="4883150" y="3089275"/>
          <p14:tracePt t="3974" x="4867275" y="2884488"/>
          <p14:tracePt t="3991" x="4857750" y="2773363"/>
          <p14:tracePt t="3992" x="4857750" y="2722563"/>
          <p14:tracePt t="4007" x="4849813" y="2628900"/>
          <p14:tracePt t="4024" x="4849813" y="2519363"/>
          <p14:tracePt t="4041" x="4849813" y="2357438"/>
          <p14:tracePt t="4057" x="4849813" y="2238375"/>
          <p14:tracePt t="4074" x="4849813" y="2144713"/>
          <p14:tracePt t="4090" x="4849813" y="2093913"/>
          <p14:tracePt t="4107" x="4849813" y="2066925"/>
          <p14:tracePt t="4124" x="4857750" y="2041525"/>
          <p14:tracePt t="4140" x="4875213" y="1990725"/>
          <p14:tracePt t="4157" x="4908550" y="1863725"/>
          <p14:tracePt t="4174" x="4933950" y="1719263"/>
          <p14:tracePt t="4191" x="4951413" y="1684338"/>
          <p14:tracePt t="4193" x="4951413" y="1668463"/>
          <p14:tracePt t="4207" x="4960938" y="1651000"/>
          <p14:tracePt t="4224" x="4968875" y="1641475"/>
          <p14:tracePt t="4325" x="4968875" y="1658938"/>
          <p14:tracePt t="4332" x="4960938" y="1684338"/>
          <p14:tracePt t="4341" x="4943475" y="1701800"/>
          <p14:tracePt t="4357" x="4926013" y="1744663"/>
          <p14:tracePt t="4374" x="4900613" y="1795463"/>
          <p14:tracePt t="4390" x="4883150" y="1838325"/>
          <p14:tracePt t="4407" x="4875213" y="1871663"/>
          <p14:tracePt t="4424" x="4867275" y="1906588"/>
          <p14:tracePt t="4441" x="4857750" y="1922463"/>
          <p14:tracePt t="4530" x="4857750" y="1931988"/>
          <p14:tracePt t="4538" x="4857750" y="1939925"/>
          <p14:tracePt t="4545" x="4857750" y="1947863"/>
          <p14:tracePt t="4562" x="4857750" y="1957388"/>
          <p14:tracePt t="4574" x="4857750" y="1965325"/>
          <p14:tracePt t="4594" x="4857750" y="1973263"/>
          <p14:tracePt t="4607" x="4857750" y="1982788"/>
          <p14:tracePt t="4624" x="4857750" y="2000250"/>
          <p14:tracePt t="4844" x="4857750" y="2008188"/>
          <p14:tracePt t="4852" x="4867275" y="2016125"/>
          <p14:tracePt t="4859" x="4867275" y="2025650"/>
          <p14:tracePt t="4874" x="4875213" y="2033588"/>
          <p14:tracePt t="4891" x="4875213" y="2051050"/>
          <p14:tracePt t="4907" x="4883150" y="2051050"/>
          <p14:tracePt t="4966" x="4892675" y="2051050"/>
          <p14:tracePt t="5181" x="4900613" y="2051050"/>
          <p14:tracePt t="5186" x="4900613" y="2058988"/>
          <p14:tracePt t="5193" x="4908550" y="2058988"/>
          <p14:tracePt t="5207" x="4926013" y="2066925"/>
          <p14:tracePt t="5224" x="4960938" y="2076450"/>
          <p14:tracePt t="5241" x="5037138" y="2084388"/>
          <p14:tracePt t="5257" x="5095875" y="2084388"/>
          <p14:tracePt t="5274" x="5146675" y="2084388"/>
          <p14:tracePt t="5290" x="5189538" y="2084388"/>
          <p14:tracePt t="5307" x="5224463" y="2084388"/>
          <p14:tracePt t="5324" x="5249863" y="2084388"/>
          <p14:tracePt t="5342" x="5265738" y="2084388"/>
          <p14:tracePt t="5358" x="5275263" y="2084388"/>
          <p14:tracePt t="5375" x="5283200" y="2084388"/>
          <p14:tracePt t="5408" x="5292725" y="2084388"/>
          <p14:tracePt t="5416" x="5300663" y="2084388"/>
          <p14:tracePt t="5424" x="5308600" y="2084388"/>
          <p14:tracePt t="5440" x="5318125" y="2084388"/>
          <p14:tracePt t="5458" x="5343525" y="2076450"/>
          <p14:tracePt t="5474" x="5376863" y="2076450"/>
          <p14:tracePt t="5490" x="5394325" y="2076450"/>
          <p14:tracePt t="5507" x="5402263" y="2076450"/>
          <p14:tracePt t="5524" x="5411788" y="2066925"/>
          <p14:tracePt t="5541" x="5453063" y="2066925"/>
          <p14:tracePt t="5557" x="5495925" y="2066925"/>
          <p14:tracePt t="5574" x="5589588" y="2058988"/>
          <p14:tracePt t="5591" x="5640388" y="2058988"/>
          <p14:tracePt t="5607" x="5683250" y="2058988"/>
          <p14:tracePt t="5624" x="5718175" y="2058988"/>
          <p14:tracePt t="5640" x="5734050" y="2058988"/>
          <p14:tracePt t="6438" x="5726113" y="2058988"/>
          <p14:tracePt t="6443" x="5708650" y="2076450"/>
          <p14:tracePt t="6457" x="5683250" y="2084388"/>
          <p14:tracePt t="6474" x="5597525" y="2127250"/>
          <p14:tracePt t="6491" x="5487988" y="2160588"/>
          <p14:tracePt t="6507" x="5257800" y="2195513"/>
          <p14:tracePt t="6524" x="5080000" y="2238375"/>
          <p14:tracePt t="6540" x="4943475" y="2246313"/>
          <p14:tracePt t="6557" x="4713288" y="2289175"/>
          <p14:tracePt t="6574" x="4535488" y="2306638"/>
          <p14:tracePt t="6591" x="4373563" y="2347913"/>
          <p14:tracePt t="6607" x="4262438" y="2382838"/>
          <p14:tracePt t="6624" x="4176713" y="2408238"/>
          <p14:tracePt t="6641" x="4092575" y="2451100"/>
          <p14:tracePt t="6657" x="4006850" y="2492375"/>
          <p14:tracePt t="6674" x="3956050" y="2535238"/>
          <p14:tracePt t="6691" x="3897313" y="2552700"/>
          <p14:tracePt t="6707" x="3862388" y="2578100"/>
          <p14:tracePt t="6724" x="3829050" y="2595563"/>
          <p14:tracePt t="6741" x="3811588" y="2603500"/>
          <p14:tracePt t="6757" x="3803650" y="2611438"/>
          <p14:tracePt t="7736" x="3819525" y="2611438"/>
          <p14:tracePt t="7742" x="3844925" y="2603500"/>
          <p14:tracePt t="7757" x="3871913" y="2603500"/>
          <p14:tracePt t="7774" x="3879850" y="2603500"/>
          <p14:tracePt t="7791" x="3897313" y="2603500"/>
          <p14:tracePt t="7807" x="3938588" y="2603500"/>
          <p14:tracePt t="7824" x="3998913" y="2611438"/>
          <p14:tracePt t="7840" x="4024313" y="2628900"/>
          <p14:tracePt t="7857" x="4084638" y="2638425"/>
          <p14:tracePt t="7874" x="4100513" y="2638425"/>
          <p14:tracePt t="7890" x="4125913" y="2646363"/>
          <p14:tracePt t="7907" x="4135438" y="2646363"/>
          <p14:tracePt t="9246" x="4151313" y="2638425"/>
          <p14:tracePt t="9258" x="4160838" y="2638425"/>
          <p14:tracePt t="9265" x="4160838" y="2628900"/>
          <p14:tracePt t="9274" x="4168775" y="2628900"/>
          <p14:tracePt t="9291" x="4176713" y="2628900"/>
          <p14:tracePt t="9307" x="4186238" y="2620963"/>
          <p14:tracePt t="9324" x="4194175" y="2603500"/>
          <p14:tracePt t="9340" x="4219575" y="2586038"/>
          <p14:tracePt t="9357" x="4237038" y="2570163"/>
          <p14:tracePt t="9375" x="4244975" y="2570163"/>
          <p14:tracePt t="9391" x="4262438" y="2552700"/>
          <p14:tracePt t="9407" x="4295775" y="2535238"/>
          <p14:tracePt t="9424" x="4330700" y="2519363"/>
          <p14:tracePt t="9441" x="4364038" y="2501900"/>
          <p14:tracePt t="9457" x="4381500" y="2492375"/>
          <p14:tracePt t="9538" x="4381500" y="2484438"/>
          <p14:tracePt t="9546" x="4389438" y="2484438"/>
          <p14:tracePt t="9558" x="4406900" y="2476500"/>
          <p14:tracePt t="9574" x="4457700" y="2466975"/>
          <p14:tracePt t="9591" x="4500563" y="2459038"/>
          <p14:tracePt t="9607" x="4594225" y="2451100"/>
          <p14:tracePt t="9624" x="4645025" y="2451100"/>
          <p14:tracePt t="9641" x="4705350" y="2451100"/>
          <p14:tracePt t="9657" x="4738688" y="2451100"/>
          <p14:tracePt t="9674" x="4748213" y="2451100"/>
          <p14:tracePt t="9690" x="4781550" y="2441575"/>
          <p14:tracePt t="9707" x="4840288" y="2433638"/>
          <p14:tracePt t="9724" x="4900613" y="2425700"/>
          <p14:tracePt t="9740" x="4960938" y="2425700"/>
          <p14:tracePt t="9758" x="5011738" y="2425700"/>
          <p14:tracePt t="9774" x="5070475" y="2425700"/>
          <p14:tracePt t="9791" x="5087938" y="2425700"/>
          <p14:tracePt t="9808" x="5164138" y="2408238"/>
          <p14:tracePt t="9824" x="5232400" y="2398713"/>
          <p14:tracePt t="9841" x="5308600" y="2390775"/>
          <p14:tracePt t="9857" x="5384800" y="2382838"/>
          <p14:tracePt t="9874" x="5453063" y="2382838"/>
          <p14:tracePt t="9891" x="5505450" y="2373313"/>
          <p14:tracePt t="9907" x="5564188" y="2365375"/>
          <p14:tracePt t="9924" x="5614988" y="2357438"/>
          <p14:tracePt t="9941" x="5700713" y="2339975"/>
          <p14:tracePt t="9957" x="5743575" y="2332038"/>
          <p14:tracePt t="9974" x="5819775" y="2322513"/>
          <p14:tracePt t="9990" x="5878513" y="2314575"/>
          <p14:tracePt t="10007" x="5956300" y="2306638"/>
          <p14:tracePt t="10024" x="6007100" y="2297113"/>
          <p14:tracePt t="10040" x="6057900" y="2289175"/>
          <p14:tracePt t="10057" x="6075363" y="2289175"/>
          <p14:tracePt t="10112" x="6083300" y="2289175"/>
          <p14:tracePt t="10124" x="6091238" y="2289175"/>
          <p14:tracePt t="10131" x="6091238" y="2279650"/>
          <p14:tracePt t="10140" x="6100763" y="2279650"/>
          <p14:tracePt t="10161" x="6108700" y="2279650"/>
          <p14:tracePt t="10178" x="6116638" y="2271713"/>
          <p14:tracePt t="10190" x="6126163" y="2271713"/>
          <p14:tracePt t="10207" x="6169025" y="2271713"/>
          <p14:tracePt t="10224" x="6219825" y="2271713"/>
          <p14:tracePt t="10241" x="6288088" y="2289175"/>
          <p14:tracePt t="10257" x="6329363" y="2297113"/>
          <p14:tracePt t="10274" x="6364288" y="2314575"/>
          <p14:tracePt t="10290" x="6381750" y="2322513"/>
          <p14:tracePt t="10307" x="6389688" y="2322513"/>
          <p14:tracePt t="10392" x="6389688" y="2332038"/>
          <p14:tracePt t="10404" x="6397625" y="2332038"/>
          <p14:tracePt t="10411" x="6397625" y="2339975"/>
          <p14:tracePt t="10424" x="6407150" y="2347913"/>
          <p14:tracePt t="10441" x="6407150" y="2357438"/>
          <p14:tracePt t="10457" x="6415088" y="2357438"/>
          <p14:tracePt t="10474" x="6415088" y="2365375"/>
          <p14:tracePt t="10491" x="6423025" y="2373313"/>
          <p14:tracePt t="10507" x="6432550" y="2373313"/>
          <p14:tracePt t="10538" x="6440488" y="2373313"/>
          <p14:tracePt t="10545" x="6448425" y="2373313"/>
          <p14:tracePt t="10557" x="6465888" y="2373313"/>
          <p14:tracePt t="10575" x="6491288" y="2373313"/>
          <p14:tracePt t="10591" x="6551613" y="2382838"/>
          <p14:tracePt t="10607" x="6619875" y="2390775"/>
          <p14:tracePt t="10624" x="6678613" y="2390775"/>
          <p14:tracePt t="10641" x="6686550" y="2398713"/>
          <p14:tracePt t="10688" x="6686550" y="2408238"/>
          <p14:tracePt t="10714" x="6696075" y="2408238"/>
          <p14:tracePt t="10729" x="6696075" y="2416175"/>
          <p14:tracePt t="10740" x="6704013" y="2425700"/>
          <p14:tracePt t="10747" x="6704013" y="2441575"/>
          <p14:tracePt t="10763" x="6704013" y="2459038"/>
          <p14:tracePt t="10774" x="6704013" y="2466975"/>
          <p14:tracePt t="10790" x="6704013" y="2484438"/>
          <p14:tracePt t="10807" x="6704013" y="2492375"/>
          <p14:tracePt t="10824" x="6704013" y="2509838"/>
          <p14:tracePt t="10840" x="6696075" y="2519363"/>
          <p14:tracePt t="10857" x="6696075" y="2535238"/>
          <p14:tracePt t="10873" x="6678613" y="2544763"/>
          <p14:tracePt t="10890" x="6661150" y="2570163"/>
          <p14:tracePt t="10907" x="6635750" y="2595563"/>
          <p14:tracePt t="10924" x="6610350" y="2611438"/>
          <p14:tracePt t="10941" x="6584950" y="2620963"/>
          <p14:tracePt t="10957" x="6542088" y="2638425"/>
          <p14:tracePt t="10974" x="6500813" y="2671763"/>
          <p14:tracePt t="10990" x="6448425" y="2679700"/>
          <p14:tracePt t="11007" x="6432550" y="2697163"/>
          <p14:tracePt t="11024" x="6381750" y="2714625"/>
          <p14:tracePt t="11041" x="6338888" y="2730500"/>
          <p14:tracePt t="11057" x="6296025" y="2747963"/>
          <p14:tracePt t="11074" x="6235700" y="2757488"/>
          <p14:tracePt t="11091" x="6151563" y="2765425"/>
          <p14:tracePt t="11107" x="6040438" y="2773363"/>
          <p14:tracePt t="11123" x="5981700" y="2782888"/>
          <p14:tracePt t="11140" x="5888038" y="2798763"/>
          <p14:tracePt t="11157" x="5827713" y="2808288"/>
          <p14:tracePt t="11174" x="5784850" y="2816225"/>
          <p14:tracePt t="11190" x="5743575" y="2824163"/>
          <p14:tracePt t="11207" x="5708650" y="2833688"/>
          <p14:tracePt t="11224" x="5675313" y="2833688"/>
          <p14:tracePt t="11240" x="5665788" y="2833688"/>
          <p14:tracePt t="11257" x="5657850" y="2833688"/>
          <p14:tracePt t="11274" x="5649913" y="2833688"/>
          <p14:tracePt t="11330" x="5640388" y="2833688"/>
          <p14:tracePt t="11632" x="5624513" y="2833688"/>
          <p14:tracePt t="11641" x="5597525" y="2833688"/>
          <p14:tracePt t="11647" x="5581650" y="2833688"/>
          <p14:tracePt t="11657" x="5564188" y="2841625"/>
          <p14:tracePt t="11674" x="5546725" y="2841625"/>
          <p14:tracePt t="11691" x="5521325" y="2841625"/>
          <p14:tracePt t="11707" x="5505450" y="2841625"/>
          <p14:tracePt t="11725" x="5487988" y="2841625"/>
          <p14:tracePt t="11742" x="5462588" y="2841625"/>
          <p14:tracePt t="11758" x="5419725" y="2841625"/>
          <p14:tracePt t="11774" x="5394325" y="2841625"/>
          <p14:tracePt t="11791" x="5376863" y="2841625"/>
          <p14:tracePt t="11807" x="5368925" y="2841625"/>
          <p14:tracePt t="11824" x="5359400" y="2851150"/>
          <p14:tracePt t="11840" x="5326063" y="2851150"/>
          <p14:tracePt t="11857" x="5292725" y="2859088"/>
          <p14:tracePt t="11858" x="5232400" y="2876550"/>
          <p14:tracePt t="11874" x="5011738" y="2884488"/>
          <p14:tracePt t="11890" x="4756150" y="2917825"/>
          <p14:tracePt t="11907" x="4500563" y="2927350"/>
          <p14:tracePt t="11924" x="4295775" y="2927350"/>
          <p14:tracePt t="11941" x="4135438" y="2943225"/>
          <p14:tracePt t="11957" x="3963988" y="2952750"/>
          <p14:tracePt t="11974" x="3786188" y="2995613"/>
          <p14:tracePt t="11991" x="3624263" y="3011488"/>
          <p14:tracePt t="12007" x="3479800" y="3054350"/>
          <p14:tracePt t="12024" x="3368675" y="3071813"/>
          <p14:tracePt t="12041" x="3275013" y="3097213"/>
          <p14:tracePt t="12058" x="3206750" y="3114675"/>
          <p14:tracePt t="12074" x="3165475" y="3130550"/>
          <p14:tracePt t="12091" x="3105150" y="3148013"/>
          <p14:tracePt t="12107" x="3071813" y="3165475"/>
          <p14:tracePt t="12124" x="3046413" y="3173413"/>
          <p14:tracePt t="12141" x="3036888" y="3182938"/>
          <p14:tracePt t="12157" x="3036888" y="3190875"/>
          <p14:tracePt t="12173" x="3028950" y="3198813"/>
          <p14:tracePt t="13895" x="3028950" y="3190875"/>
          <p14:tracePt t="13901" x="3036888" y="3190875"/>
          <p14:tracePt t="13907" x="3046413" y="3190875"/>
          <p14:tracePt t="13924" x="3046413" y="3182938"/>
          <p14:tracePt t="13941" x="3062288" y="3173413"/>
          <p14:tracePt t="13957" x="3071813" y="3165475"/>
          <p14:tracePt t="13974" x="3097213" y="3165475"/>
          <p14:tracePt t="13991" x="3140075" y="3155950"/>
          <p14:tracePt t="14006" x="3181350" y="3148013"/>
          <p14:tracePt t="14023" x="3241675" y="3148013"/>
          <p14:tracePt t="14040" x="3275013" y="3140075"/>
          <p14:tracePt t="14057" x="3352800" y="3130550"/>
          <p14:tracePt t="14074" x="3386138" y="3122613"/>
          <p14:tracePt t="14090" x="3419475" y="3122613"/>
          <p14:tracePt t="14108" x="3454400" y="3114675"/>
          <p14:tracePt t="14124" x="3497263" y="3114675"/>
          <p14:tracePt t="14141" x="3556000" y="3105150"/>
          <p14:tracePt t="14157" x="3624263" y="3097213"/>
          <p14:tracePt t="14174" x="3667125" y="3089275"/>
          <p14:tracePt t="14190" x="3725863" y="3079750"/>
          <p14:tracePt t="14207" x="3778250" y="3079750"/>
          <p14:tracePt t="14224" x="3819525" y="3071813"/>
          <p14:tracePt t="14240" x="3854450" y="3063875"/>
          <p14:tracePt t="14257" x="3905250" y="3054350"/>
          <p14:tracePt t="14274" x="3963988" y="3046413"/>
          <p14:tracePt t="14290" x="3998913" y="3036888"/>
          <p14:tracePt t="14307" x="4041775" y="3036888"/>
          <p14:tracePt t="14324" x="4084638" y="3028950"/>
          <p14:tracePt t="14340" x="4125913" y="3021013"/>
          <p14:tracePt t="14357" x="4168775" y="3021013"/>
          <p14:tracePt t="14374" x="4279900" y="3003550"/>
          <p14:tracePt t="14390" x="4338638" y="2995613"/>
          <p14:tracePt t="14407" x="4389438" y="2995613"/>
          <p14:tracePt t="14424" x="4424363" y="2995613"/>
          <p14:tracePt t="14441" x="4457700" y="2995613"/>
          <p14:tracePt t="14457" x="4467225" y="2995613"/>
          <p14:tracePt t="14474" x="4467225" y="2986088"/>
          <p14:tracePt t="15326" x="4467225" y="2995613"/>
          <p14:tracePt t="15334" x="4457700" y="2995613"/>
          <p14:tracePt t="15610" x="4457700" y="3003550"/>
          <p14:tracePt t="15616" x="4449763" y="3003550"/>
          <p14:tracePt t="15627" x="4449763" y="3011488"/>
          <p14:tracePt t="15641" x="4441825" y="3011488"/>
          <p14:tracePt t="15658" x="4424363" y="3021013"/>
          <p14:tracePt t="15674" x="4416425" y="3028950"/>
          <p14:tracePt t="15691" x="4381500" y="3046413"/>
          <p14:tracePt t="15692" x="4356100" y="3063875"/>
          <p14:tracePt t="15707" x="4313238" y="3089275"/>
          <p14:tracePt t="15723" x="4287838" y="3089275"/>
          <p14:tracePt t="15740" x="4279900" y="3097213"/>
          <p14:tracePt t="15757" x="4262438" y="3105150"/>
          <p14:tracePt t="15774" x="4254500" y="3114675"/>
          <p14:tracePt t="15796" x="4244975" y="3114675"/>
          <p14:tracePt t="15807" x="4244975" y="3122613"/>
          <p14:tracePt t="20735" x="4244975" y="3130550"/>
          <p14:tracePt t="20740" x="4244975" y="3140075"/>
          <p14:tracePt t="20748" x="4244975" y="3148013"/>
          <p14:tracePt t="20757" x="4244975" y="3155950"/>
          <p14:tracePt t="20774" x="4244975" y="3173413"/>
          <p14:tracePt t="20790" x="4244975" y="3190875"/>
          <p14:tracePt t="21392" x="4254500" y="3198813"/>
          <p14:tracePt t="21398" x="4270375" y="3224213"/>
          <p14:tracePt t="21407" x="4279900" y="3233738"/>
          <p14:tracePt t="21424" x="4305300" y="3259138"/>
          <p14:tracePt t="21440" x="4322763" y="3284538"/>
          <p14:tracePt t="21457" x="4338638" y="3292475"/>
          <p14:tracePt t="21474" x="4338638" y="3309938"/>
          <p14:tracePt t="21490" x="4338638" y="3317875"/>
          <p14:tracePt t="21507" x="4338638" y="3335338"/>
          <p14:tracePt t="21524" x="4338638" y="3352800"/>
          <p14:tracePt t="21541" x="4338638" y="3368675"/>
          <p14:tracePt t="21557" x="4338638" y="3386138"/>
          <p14:tracePt t="21574" x="4348163" y="3395663"/>
          <p14:tracePt t="21590" x="4356100" y="3403600"/>
          <p14:tracePt t="21620" x="4364038" y="3403600"/>
          <p14:tracePt t="21725" x="4356100" y="3386138"/>
          <p14:tracePt t="21732" x="4338638" y="3352800"/>
          <p14:tracePt t="21740" x="4330700" y="3335338"/>
          <p14:tracePt t="21757" x="4295775" y="3284538"/>
          <p14:tracePt t="21774" x="4295775" y="32766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9B7EED-63FE-AF59-AFE7-48869B8B0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2928E94-F6C2-03F6-708A-781E70590BF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DB805-22CB-C762-9223-B49A10156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1C58F0-569E-A7CD-502C-F508E9A7E7A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5/7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967FBFF-29BC-654B-0E00-6A5D8AD9F9C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10E909B-1AB6-D502-5B31-7C187533F18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85BC725C-A8BB-D712-0082-858FAAD48C3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BE15088E-E187-E273-C15A-CA48EC7E4C8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588FDFA-FD09-C741-5B38-2722F5796EAA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0BD7B3-EFB8-FB11-A7B1-99A038413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93" y="2796568"/>
            <a:ext cx="2767915" cy="193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51E8F672-9C31-2324-DE5D-54D4451DF8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678" y="3269518"/>
            <a:ext cx="3701446" cy="90105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A4E9912-31F8-683A-08EB-4876F65920E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27904" y="3269518"/>
            <a:ext cx="3686978" cy="897531"/>
          </a:xfrm>
          <a:prstGeom prst="rect">
            <a:avLst/>
          </a:prstGeom>
        </p:spPr>
      </p:pic>
      <p:sp>
        <p:nvSpPr>
          <p:cNvPr id="1345" name="Arrow: Right 1344">
            <a:extLst>
              <a:ext uri="{FF2B5EF4-FFF2-40B4-BE49-F238E27FC236}">
                <a16:creationId xmlns:a16="http://schemas.microsoft.com/office/drawing/2014/main" id="{F70A7D8B-F2E6-8EF4-1AE0-D6FF9504A666}"/>
              </a:ext>
            </a:extLst>
          </p:cNvPr>
          <p:cNvSpPr/>
          <p:nvPr/>
        </p:nvSpPr>
        <p:spPr>
          <a:xfrm>
            <a:off x="4266565" y="36611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346" name="Arrow: Right 1345">
            <a:extLst>
              <a:ext uri="{FF2B5EF4-FFF2-40B4-BE49-F238E27FC236}">
                <a16:creationId xmlns:a16="http://schemas.microsoft.com/office/drawing/2014/main" id="{CD559A86-3909-E078-DD11-533BD21BD179}"/>
              </a:ext>
            </a:extLst>
          </p:cNvPr>
          <p:cNvSpPr/>
          <p:nvPr/>
        </p:nvSpPr>
        <p:spPr>
          <a:xfrm>
            <a:off x="7839666" y="36611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347" name="TextBox 1346">
            <a:extLst>
              <a:ext uri="{FF2B5EF4-FFF2-40B4-BE49-F238E27FC236}">
                <a16:creationId xmlns:a16="http://schemas.microsoft.com/office/drawing/2014/main" id="{32BA1609-0EA0-DDA9-2AFC-DC1F3ED19002}"/>
              </a:ext>
            </a:extLst>
          </p:cNvPr>
          <p:cNvSpPr txBox="1"/>
          <p:nvPr/>
        </p:nvSpPr>
        <p:spPr>
          <a:xfrm>
            <a:off x="297677" y="5147963"/>
            <a:ext cx="11503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inferencia, MTSAE recibe un único valor de ventana. </a:t>
            </a:r>
          </a:p>
          <a:p>
            <a:r>
              <a:rPr lang="es-ES" noProof="0" dirty="0"/>
              <a:t>Para entrenar, recibe un intervalo [</a:t>
            </a:r>
            <a:r>
              <a:rPr lang="es-ES" noProof="0" dirty="0" err="1"/>
              <a:t>ventana_min</a:t>
            </a:r>
            <a:r>
              <a:rPr lang="es-ES" noProof="0" dirty="0"/>
              <a:t>, </a:t>
            </a:r>
            <a:r>
              <a:rPr lang="es-ES" noProof="0" dirty="0" err="1"/>
              <a:t>ventana_max</a:t>
            </a:r>
            <a:r>
              <a:rPr lang="es-ES" noProof="0" dirty="0"/>
              <a:t>] y entrena sobre tamaños aleatorios.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35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894"/>
    </mc:Choice>
    <mc:Fallback xmlns="">
      <p:transition spd="slow" advTm="46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AE7-7E70-57BC-A8FC-0343C26F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38FFBF-2669-1714-F094-1D2D77357A9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92AF-19D2-713D-DAF4-986E033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C614E9-B1A8-1FF5-5A18-EF89BD2EAB9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6/7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6B591F-0BBA-29E4-F863-021B4D9278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3B554BE-0CD7-6366-62BD-67374A646EF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5A66F2F-42D7-9E55-E874-946D81F1C0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BAC4CA-5072-1F16-24E4-FBD66F56835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8C6681A-4EF2-94E0-98EE-873BB8D7725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6D42-F416-2124-E12F-1A13243B26A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B086F9-6CE3-D7E7-DC2C-309E584D6E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AD858D-B536-73C9-3EC3-EE474D74B2A3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E76AF0-CF65-F337-028E-79572B8217F8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95C10DCB-51C0-0AEB-DB17-BEF20A2B8BE9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4ECB85EC-5AD7-8D7A-F839-7E22D64D4388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29FD126-8AF9-9734-DE90-4371DF0CF1EF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EE4D948D-5467-15C3-5A10-D796A97D3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E666B074-B12A-8646-E772-7D05698DC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F6D9114D-0F40-246E-D506-AFE50C65BC53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1E99389B-CE3C-98CF-B302-3BCEE35D62D6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análisis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3AC9DF57-3414-1296-C038-5DBDDA62F0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5F1FFCA-E159-5C8B-74D5-39EC8208B22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Nuevos</a:t>
            </a:r>
            <a:r>
              <a:rPr lang="es-ES" b="1" dirty="0"/>
              <a:t> modelos de DL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3650A8D-FE77-8DD6-2BB2-306818B9244C}"/>
              </a:ext>
            </a:extLst>
          </p:cNvPr>
          <p:cNvSpPr/>
          <p:nvPr/>
        </p:nvSpPr>
        <p:spPr>
          <a:xfrm>
            <a:off x="1657804" y="5322559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de DM</a:t>
            </a:r>
            <a:endParaRPr lang="es-ES" b="1" noProof="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C7166D91-4B64-22CB-37B9-B6E65D85B423}"/>
              </a:ext>
            </a:extLst>
          </p:cNvPr>
          <p:cNvSpPr/>
          <p:nvPr/>
        </p:nvSpPr>
        <p:spPr>
          <a:xfrm>
            <a:off x="7103496" y="3561065"/>
            <a:ext cx="3530674" cy="549496"/>
          </a:xfrm>
          <a:prstGeom prst="flowChartAlternateProcess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auxiliares</a:t>
            </a:r>
            <a:endParaRPr lang="es-ES" b="1" noProof="0" dirty="0"/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C61A89C-77EE-1537-2492-D7832135F114}"/>
              </a:ext>
            </a:extLst>
          </p:cNvPr>
          <p:cNvSpPr/>
          <p:nvPr/>
        </p:nvSpPr>
        <p:spPr>
          <a:xfrm>
            <a:off x="7103496" y="4258493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ventanas</a:t>
            </a:r>
            <a:endParaRPr lang="es-ES" noProof="0" dirty="0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1B46E31F-B41C-AC14-59A5-C9C16EE39472}"/>
              </a:ext>
            </a:extLst>
          </p:cNvPr>
          <p:cNvSpPr/>
          <p:nvPr/>
        </p:nvSpPr>
        <p:spPr>
          <a:xfrm>
            <a:off x="7103496" y="495592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Transformada de Fourier</a:t>
            </a:r>
            <a:endParaRPr lang="es-ES" noProof="0" dirty="0"/>
          </a:p>
        </p:txBody>
      </p: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45FCBBE-14BC-B331-88E0-629827A5F8C3}"/>
              </a:ext>
            </a:extLst>
          </p:cNvPr>
          <p:cNvSpPr/>
          <p:nvPr/>
        </p:nvSpPr>
        <p:spPr>
          <a:xfrm>
            <a:off x="7103496" y="5710409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artefactos por defecto</a:t>
            </a:r>
            <a:endParaRPr lang="es-ES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18C4FB20-4E88-88F8-F9C1-60964C242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BB0B32AB-75F7-0039-882E-425754497B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FEF9ECF3-A6FA-D3C8-CDD1-53F150DA9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32660" y="315885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26"/>
    </mc:Choice>
    <mc:Fallback xmlns="">
      <p:transition spd="slow" advTm="255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7" grpId="0" animBg="1"/>
      <p:bldP spid="55" grpId="0" animBg="1"/>
      <p:bldP spid="56" grpId="0" animBg="1"/>
      <p:bldP spid="5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C22C-DC5B-B9A0-34A2-959C5818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6734645-0DF6-1064-C603-C0E9CCA2AAED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9D022-59D6-3403-D321-14DEE4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475A4A-9873-C6EF-B6FB-AD766163C7B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7/7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1AA28A-5A2C-E407-D19D-362C2DFE1A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69FE3-1AEF-2FEC-7580-6ABD0E7BEE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A5CAD1-167C-FE14-4033-CBCD411C1C1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42D2D7-DD91-C0A5-626A-74688976E74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482E445-E367-0325-7C66-E12E91681B2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70D4A-BECC-B798-F62D-B529A90D4AEF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8DBE6F-89FC-5E0D-9944-A46E321D4E5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203CE3-059B-1441-927E-C095AF7124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8496EC-61DB-E7E2-5FB5-9DFD2AC5F6E0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5CF1603B-8E5C-91E8-D2F8-FC4E4E8ED7ED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E19182AE-BCBC-5186-5968-950421FF7FD4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8214F8D9-AB71-735B-D78E-08B4BE27266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A653098F-D0CD-75E3-DF48-6BDB9420E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DBDC62CE-C7D3-9001-53BC-27889EC37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B7F7A8E5-47AA-F9F3-6BEF-7172CA265D1F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3F554BBC-0A23-3938-0F68-A6C0046F0AE5}"/>
                </a:ext>
              </a:extLst>
            </p:cNvPr>
            <p:cNvSpPr txBox="1"/>
            <p:nvPr/>
          </p:nvSpPr>
          <p:spPr>
            <a:xfrm>
              <a:off x="5542941" y="4706684"/>
              <a:ext cx="3111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/>
                <a:t>Módulo</a:t>
              </a:r>
              <a:r>
                <a:rPr lang="en-GB" b="1" dirty="0"/>
                <a:t> de </a:t>
              </a:r>
              <a:r>
                <a:rPr lang="en-GB" b="1" dirty="0" err="1"/>
                <a:t>análisis</a:t>
              </a:r>
              <a:r>
                <a:rPr lang="en-GB" b="1" dirty="0"/>
                <a:t> visual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A07C942-C4A9-74DC-4FA8-5A3E6A12E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40100" y="1500781"/>
            <a:ext cx="9360000" cy="5031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45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86"/>
    </mc:Choice>
    <mc:Fallback xmlns="">
      <p:transition spd="slow" advTm="40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896" x="4305300" y="3276600"/>
          <p14:tracePt t="4901" x="4348163" y="3267075"/>
          <p14:tracePt t="4908" x="4483100" y="3208338"/>
          <p14:tracePt t="4920" x="4611688" y="3140075"/>
          <p14:tracePt t="4936" x="5019675" y="2892425"/>
          <p14:tracePt t="4953" x="5427663" y="2578100"/>
          <p14:tracePt t="4969" x="5997575" y="1982788"/>
          <p14:tracePt t="4986" x="6473825" y="1403350"/>
          <p14:tracePt t="5003" x="6942138" y="765175"/>
          <p14:tracePt t="5020" x="7392988" y="76200"/>
          <p14:tracePt t="5558" x="6883400" y="25400"/>
          <p14:tracePt t="5569" x="6807200" y="50800"/>
          <p14:tracePt t="5586" x="6704013" y="68263"/>
          <p14:tracePt t="5603" x="6635750" y="93663"/>
          <p14:tracePt t="5620" x="6594475" y="111125"/>
          <p14:tracePt t="5636" x="6584950" y="119063"/>
          <p14:tracePt t="5653" x="6584950" y="127000"/>
          <p14:tracePt t="5670" x="6584950" y="136525"/>
          <p14:tracePt t="5686" x="6584950" y="152400"/>
          <p14:tracePt t="5703" x="6584950" y="169863"/>
          <p14:tracePt t="5720" x="6584950" y="263525"/>
          <p14:tracePt t="5736" x="6577013" y="323850"/>
          <p14:tracePt t="5753" x="6577013" y="417513"/>
          <p14:tracePt t="5769" x="6577013" y="493713"/>
          <p14:tracePt t="5786" x="6542088" y="604838"/>
          <p14:tracePt t="5803" x="6448425" y="858838"/>
          <p14:tracePt t="5819" x="6372225" y="1139825"/>
          <p14:tracePt t="5837" x="6338888" y="1335088"/>
          <p14:tracePt t="5853" x="6303963" y="1590675"/>
          <p14:tracePt t="5870" x="6253163" y="1803400"/>
          <p14:tracePt t="5886" x="6202363" y="2000250"/>
          <p14:tracePt t="5905" x="6142038" y="2178050"/>
          <p14:tracePt t="5919" x="6049963" y="2347913"/>
          <p14:tracePt t="5936" x="5981700" y="2433638"/>
          <p14:tracePt t="5953" x="5929313" y="2484438"/>
          <p14:tracePt t="5970" x="5870575" y="2552700"/>
          <p14:tracePt t="5987" x="5784850" y="2638425"/>
          <p14:tracePt t="6003" x="5640388" y="2773363"/>
          <p14:tracePt t="6020" x="5462588" y="2978150"/>
          <p14:tracePt t="6036" x="5394325" y="3071813"/>
          <p14:tracePt t="6053" x="5308600" y="3155950"/>
          <p14:tracePt t="6070" x="5121275" y="3317875"/>
          <p14:tracePt t="6086" x="5080000" y="3352800"/>
          <p14:tracePt t="6103" x="5027613" y="3360738"/>
          <p14:tracePt t="6120" x="4994275" y="3395663"/>
          <p14:tracePt t="6136" x="4960938" y="3411538"/>
          <p14:tracePt t="6153" x="4933950" y="3429000"/>
          <p14:tracePt t="6170" x="4908550" y="3436938"/>
          <p14:tracePt t="6188" x="4900613" y="3436938"/>
          <p14:tracePt t="6326" x="4900613" y="3446463"/>
          <p14:tracePt t="6332" x="4900613" y="3454400"/>
          <p14:tracePt t="6340" x="4900613" y="3471863"/>
          <p14:tracePt t="6352" x="4900613" y="3479800"/>
          <p14:tracePt t="6370" x="4908550" y="3497263"/>
          <p14:tracePt t="6386" x="4926013" y="3514725"/>
          <p14:tracePt t="6403" x="4933950" y="3522663"/>
          <p14:tracePt t="6420" x="4943475" y="3530600"/>
          <p14:tracePt t="6436" x="4986338" y="3556000"/>
          <p14:tracePt t="6453" x="5045075" y="3608388"/>
          <p14:tracePt t="6469" x="5199063" y="3692525"/>
          <p14:tracePt t="6486" x="5351463" y="3836988"/>
          <p14:tracePt t="6503" x="5556250" y="3973513"/>
          <p14:tracePt t="6520" x="5700713" y="4075113"/>
          <p14:tracePt t="6536" x="5837238" y="4178300"/>
          <p14:tracePt t="6553" x="5972175" y="4262438"/>
          <p14:tracePt t="6570" x="6091238" y="4330700"/>
          <p14:tracePt t="6573" x="6134100" y="4365625"/>
          <p14:tracePt t="6588" x="6321425" y="4441825"/>
          <p14:tracePt t="6603" x="6483350" y="4492625"/>
          <p14:tracePt t="6620" x="6645275" y="4535488"/>
          <p14:tracePt t="6636" x="6780213" y="4543425"/>
          <p14:tracePt t="6653" x="7018338" y="4551363"/>
          <p14:tracePt t="6670" x="7180263" y="4578350"/>
          <p14:tracePt t="6686" x="7342188" y="4594225"/>
          <p14:tracePt t="6704" x="7529513" y="4619625"/>
          <p14:tracePt t="6720" x="7656513" y="4619625"/>
          <p14:tracePt t="6737" x="7775575" y="4619625"/>
          <p14:tracePt t="6753" x="7878763" y="4619625"/>
          <p14:tracePt t="6770" x="7988300" y="4611688"/>
          <p14:tracePt t="6787" x="8056563" y="4603750"/>
          <p14:tracePt t="6803" x="8116888" y="4594225"/>
          <p14:tracePt t="6820" x="8142288" y="4578350"/>
          <p14:tracePt t="6836" x="8167688" y="4560888"/>
          <p14:tracePt t="6853" x="8175625" y="4543425"/>
          <p14:tracePt t="6870" x="8228013" y="4510088"/>
          <p14:tracePt t="6886" x="8294688" y="4459288"/>
          <p14:tracePt t="6903" x="8423275" y="4416425"/>
          <p14:tracePt t="6920" x="8593138" y="4348163"/>
          <p14:tracePt t="6937" x="8678863" y="4305300"/>
          <p14:tracePt t="6953" x="8745538" y="4254500"/>
          <p14:tracePt t="6954" x="8755063" y="4237038"/>
          <p14:tracePt t="6970" x="8797925" y="4194175"/>
          <p14:tracePt t="6986" x="8805863" y="4178300"/>
          <p14:tracePt t="7003" x="8831263" y="4127500"/>
          <p14:tracePt t="7020" x="8891588" y="4033838"/>
          <p14:tracePt t="7036" x="8932863" y="3948113"/>
          <p14:tracePt t="7053" x="8958263" y="3887788"/>
          <p14:tracePt t="7070" x="8985250" y="3811588"/>
          <p14:tracePt t="7086" x="9036050" y="3709988"/>
          <p14:tracePt t="7103" x="9061450" y="3616325"/>
          <p14:tracePt t="7120" x="9077325" y="3556000"/>
          <p14:tracePt t="7136" x="9094788" y="3479800"/>
          <p14:tracePt t="7153" x="9104313" y="3403600"/>
          <p14:tracePt t="7169" x="9112250" y="3343275"/>
          <p14:tracePt t="7186" x="9112250" y="3309938"/>
          <p14:tracePt t="7203" x="9112250" y="3276600"/>
          <p14:tracePt t="7220" x="9104313" y="3259138"/>
          <p14:tracePt t="7236" x="9069388" y="3216275"/>
          <p14:tracePt t="7253" x="9010650" y="3173413"/>
          <p14:tracePt t="7269" x="8942388" y="3130550"/>
          <p14:tracePt t="7286" x="8864600" y="3079750"/>
          <p14:tracePt t="7303" x="8797925" y="3021013"/>
          <p14:tracePt t="7320" x="8712200" y="2970213"/>
          <p14:tracePt t="7336" x="8559800" y="2901950"/>
          <p14:tracePt t="7353" x="8397875" y="2824163"/>
          <p14:tracePt t="7370" x="8218488" y="2790825"/>
          <p14:tracePt t="7386" x="8040688" y="2747963"/>
          <p14:tracePt t="7403" x="7878763" y="2722563"/>
          <p14:tracePt t="7420" x="7724775" y="2705100"/>
          <p14:tracePt t="7436" x="7631113" y="2705100"/>
          <p14:tracePt t="7453" x="7512050" y="2689225"/>
          <p14:tracePt t="7470" x="7334250" y="2679700"/>
          <p14:tracePt t="7486" x="7215188" y="2663825"/>
          <p14:tracePt t="7502" x="7172325" y="2654300"/>
          <p14:tracePt t="7520" x="7027863" y="2646363"/>
          <p14:tracePt t="7536" x="6916738" y="2638425"/>
          <p14:tracePt t="7553" x="6840538" y="2628900"/>
          <p14:tracePt t="7570" x="6764338" y="2628900"/>
          <p14:tracePt t="7586" x="6670675" y="2628900"/>
          <p14:tracePt t="7603" x="6602413" y="2671763"/>
          <p14:tracePt t="7619" x="6500813" y="2740025"/>
          <p14:tracePt t="7636" x="6407150" y="2798763"/>
          <p14:tracePt t="7653" x="6313488" y="2901950"/>
          <p14:tracePt t="7670" x="6253163" y="2960688"/>
          <p14:tracePt t="7687" x="6219825" y="2995613"/>
          <p14:tracePt t="7703" x="6202363" y="3011488"/>
          <p14:tracePt t="7720" x="6184900" y="3036888"/>
          <p14:tracePt t="7736" x="6169025" y="3071813"/>
          <p14:tracePt t="7753" x="6151563" y="3105150"/>
          <p14:tracePt t="7770" x="6134100" y="3182938"/>
          <p14:tracePt t="7787" x="6100763" y="3259138"/>
          <p14:tracePt t="7803" x="6083300" y="3360738"/>
          <p14:tracePt t="7820" x="6065838" y="3479800"/>
          <p14:tracePt t="7837" x="6065838" y="3565525"/>
          <p14:tracePt t="7853" x="6065838" y="3667125"/>
          <p14:tracePt t="7854" x="6075363" y="3702050"/>
          <p14:tracePt t="7869" x="6083300" y="3743325"/>
          <p14:tracePt t="7886" x="6108700" y="3803650"/>
          <p14:tracePt t="7903" x="6142038" y="3846513"/>
          <p14:tracePt t="7920" x="6219825" y="3897313"/>
          <p14:tracePt t="7936" x="6346825" y="3940175"/>
          <p14:tracePt t="7953" x="6407150" y="3965575"/>
          <p14:tracePt t="7970" x="6610350" y="4049713"/>
          <p14:tracePt t="7987" x="6721475" y="4092575"/>
          <p14:tracePt t="8003" x="6967538" y="4160838"/>
          <p14:tracePt t="8020" x="7197725" y="4219575"/>
          <p14:tracePt t="8037" x="7478713" y="4271963"/>
          <p14:tracePt t="8053" x="7683500" y="4313238"/>
          <p14:tracePt t="8070" x="7929563" y="4365625"/>
          <p14:tracePt t="8086" x="8056563" y="4398963"/>
          <p14:tracePt t="8103" x="8150225" y="4406900"/>
          <p14:tracePt t="8120" x="8193088" y="4406900"/>
          <p14:tracePt t="8136" x="8218488" y="4406900"/>
          <p14:tracePt t="8153" x="8235950" y="4398963"/>
          <p14:tracePt t="8170" x="8243888" y="4391025"/>
          <p14:tracePt t="8186" x="8253413" y="4381500"/>
          <p14:tracePt t="8203" x="8261350" y="4365625"/>
          <p14:tracePt t="8220" x="8269288" y="4356100"/>
          <p14:tracePt t="9947" x="8269288" y="4348163"/>
          <p14:tracePt t="9954" x="8269288" y="4338638"/>
          <p14:tracePt t="9962" x="8261350" y="4338638"/>
          <p14:tracePt t="9970" x="8253413" y="4330700"/>
          <p14:tracePt t="9986" x="8210550" y="4313238"/>
          <p14:tracePt t="10003" x="8150225" y="4305300"/>
          <p14:tracePt t="10019" x="8107363" y="4297363"/>
          <p14:tracePt t="10036" x="8048625" y="4287838"/>
          <p14:tracePt t="10053" x="7997825" y="4279900"/>
          <p14:tracePt t="10070" x="7904163" y="4262438"/>
          <p14:tracePt t="10086" x="7810500" y="4254500"/>
          <p14:tracePt t="10103" x="7623175" y="4254500"/>
          <p14:tracePt t="10120" x="7418388" y="4254500"/>
          <p14:tracePt t="10136" x="7240588" y="4246563"/>
          <p14:tracePt t="10153" x="7018338" y="4246563"/>
          <p14:tracePt t="10170" x="6780213" y="4246563"/>
          <p14:tracePt t="10186" x="6610350" y="4246563"/>
          <p14:tracePt t="10203" x="6389688" y="4262438"/>
          <p14:tracePt t="10219" x="6194425" y="4287838"/>
          <p14:tracePt t="10236" x="5837238" y="4348163"/>
          <p14:tracePt t="10254" x="5546725" y="4391025"/>
          <p14:tracePt t="10269" x="5224463" y="4432300"/>
          <p14:tracePt t="10286" x="4867275" y="4475163"/>
          <p14:tracePt t="10303" x="4629150" y="4525963"/>
          <p14:tracePt t="10320" x="4389438" y="4603750"/>
          <p14:tracePt t="10336" x="4279900" y="4654550"/>
          <p14:tracePt t="10353" x="4270375" y="4679950"/>
          <p14:tracePt t="10370" x="4237038" y="4722813"/>
          <p14:tracePt t="10386" x="4229100" y="4773613"/>
          <p14:tracePt t="10403" x="4219575" y="4816475"/>
          <p14:tracePt t="10420" x="4211638" y="4900613"/>
          <p14:tracePt t="10436" x="4211638" y="4960938"/>
          <p14:tracePt t="10453" x="4203700" y="5029200"/>
          <p14:tracePt t="10470" x="4194175" y="5087938"/>
          <p14:tracePt t="10486" x="4194175" y="5138738"/>
          <p14:tracePt t="10503" x="4211638" y="5207000"/>
          <p14:tracePt t="10520" x="4270375" y="5292725"/>
          <p14:tracePt t="10536" x="4305300" y="5335588"/>
          <p14:tracePt t="10553" x="4364038" y="5386388"/>
          <p14:tracePt t="10570" x="4449763" y="5437188"/>
          <p14:tracePt t="10586" x="4568825" y="5487988"/>
          <p14:tracePt t="10603" x="4662488" y="5505450"/>
          <p14:tracePt t="10620" x="4849813" y="5548313"/>
          <p14:tracePt t="10636" x="5011738" y="5581650"/>
          <p14:tracePt t="10653" x="5189538" y="5632450"/>
          <p14:tracePt t="10669" x="5368925" y="5657850"/>
          <p14:tracePt t="10686" x="5700713" y="5700713"/>
          <p14:tracePt t="10703" x="5956300" y="5700713"/>
          <p14:tracePt t="10720" x="6432550" y="5735638"/>
          <p14:tracePt t="10736" x="7086600" y="5761038"/>
          <p14:tracePt t="10753" x="7537450" y="5761038"/>
          <p14:tracePt t="10769" x="7954963" y="5761038"/>
          <p14:tracePt t="10786" x="8320088" y="5761038"/>
          <p14:tracePt t="10803" x="8626475" y="5761038"/>
          <p14:tracePt t="10820" x="8916988" y="5726113"/>
          <p14:tracePt t="10836" x="9239250" y="5718175"/>
          <p14:tracePt t="10853" x="9563100" y="5700713"/>
          <p14:tracePt t="10869" x="9801225" y="5700713"/>
          <p14:tracePt t="10886" x="9920288" y="5700713"/>
          <p14:tracePt t="10903" x="10031413" y="5683250"/>
          <p14:tracePt t="10920" x="10140950" y="5657850"/>
          <p14:tracePt t="10937" x="10244138" y="5624513"/>
          <p14:tracePt t="10953" x="10277475" y="5607050"/>
          <p14:tracePt t="10955" x="10285413" y="5599113"/>
          <p14:tracePt t="10970" x="10294938" y="5589588"/>
          <p14:tracePt t="10988" x="10294938" y="5581650"/>
          <p14:tracePt t="11003" x="10294938" y="5556250"/>
          <p14:tracePt t="11020" x="10294938" y="5513388"/>
          <p14:tracePt t="11036" x="10294938" y="5487988"/>
          <p14:tracePt t="11060" x="10294938" y="5480050"/>
          <p14:tracePt t="11632" x="10294938" y="5470525"/>
          <p14:tracePt t="11640" x="10294938" y="5454650"/>
          <p14:tracePt t="11653" x="10294938" y="5437188"/>
          <p14:tracePt t="11670" x="10277475" y="5402263"/>
          <p14:tracePt t="11687" x="10252075" y="5368925"/>
          <p14:tracePt t="11703" x="10234613" y="5318125"/>
          <p14:tracePt t="11720" x="10209213" y="5292725"/>
          <p14:tracePt t="11736" x="10209213" y="5275263"/>
          <p14:tracePt t="11753" x="10209213" y="5267325"/>
          <p14:tracePt t="11770" x="10193338" y="5249863"/>
          <p14:tracePt t="11786" x="10166350" y="5224463"/>
          <p14:tracePt t="11803" x="10107613" y="5189538"/>
          <p14:tracePt t="11819" x="10006013" y="5130800"/>
          <p14:tracePt t="11836" x="9801225" y="5019675"/>
          <p14:tracePt t="11853" x="9631363" y="4951413"/>
          <p14:tracePt t="11870" x="9188450" y="4764088"/>
          <p14:tracePt t="11886" x="8755063" y="4619625"/>
          <p14:tracePt t="11903" x="8278813" y="4424363"/>
          <p14:tracePt t="11919" x="7750175" y="4254500"/>
          <p14:tracePt t="11936" x="7265988" y="4117975"/>
          <p14:tracePt t="11953" x="6815138" y="4006850"/>
          <p14:tracePt t="11969" x="6457950" y="3914775"/>
          <p14:tracePt t="11986" x="6116638" y="3829050"/>
          <p14:tracePt t="12003" x="5802313" y="3752850"/>
          <p14:tracePt t="12020" x="5538788" y="3709988"/>
          <p14:tracePt t="12036" x="5181600" y="3649663"/>
          <p14:tracePt t="12053" x="4918075" y="3616325"/>
          <p14:tracePt t="12070" x="4629150" y="3573463"/>
          <p14:tracePt t="12086" x="4432300" y="3548063"/>
          <p14:tracePt t="12103" x="4186238" y="3489325"/>
          <p14:tracePt t="12120" x="3862388" y="3454400"/>
          <p14:tracePt t="12136" x="3709988" y="3436938"/>
          <p14:tracePt t="12153" x="3429000" y="3395663"/>
          <p14:tracePt t="12170" x="3054350" y="3343275"/>
          <p14:tracePt t="12186" x="2874963" y="3317875"/>
          <p14:tracePt t="12203" x="2628900" y="3267075"/>
          <p14:tracePt t="12220" x="2484438" y="3216275"/>
          <p14:tracePt t="12236" x="2254250" y="3148013"/>
          <p14:tracePt t="12253" x="1931988" y="3063875"/>
          <p14:tracePt t="12269" x="1557338" y="2952750"/>
          <p14:tracePt t="12286" x="1293813" y="2884488"/>
          <p14:tracePt t="12303" x="1106488" y="2859088"/>
          <p14:tracePt t="12320" x="1055688" y="2841625"/>
          <p14:tracePt t="12336" x="1046163" y="2833688"/>
          <p14:tracePt t="12541" x="1046163" y="2824163"/>
          <p14:tracePt t="12546" x="1063625" y="2816225"/>
          <p14:tracePt t="12553" x="1081088" y="2816225"/>
          <p14:tracePt t="12570" x="1157288" y="2816225"/>
          <p14:tracePt t="12587" x="1250950" y="2841625"/>
          <p14:tracePt t="12603" x="1293813" y="2867025"/>
          <p14:tracePt t="12619" x="1335088" y="2901950"/>
          <p14:tracePt t="12636" x="1344613" y="2917825"/>
          <p14:tracePt t="12653" x="1344613" y="2927350"/>
          <p14:tracePt t="12669" x="1352550" y="2927350"/>
          <p14:tracePt t="12686" x="1352550" y="2935288"/>
          <p14:tracePt t="12703" x="1370013" y="2952750"/>
          <p14:tracePt t="12720" x="1387475" y="2970213"/>
          <p14:tracePt t="12736" x="1395413" y="2986088"/>
          <p14:tracePt t="12753" x="1412875" y="3003550"/>
          <p14:tracePt t="12770" x="1438275" y="3011488"/>
          <p14:tracePt t="12820" x="1446213" y="3011488"/>
          <p14:tracePt t="12828" x="1463675" y="3003550"/>
          <p14:tracePt t="12836" x="1471613" y="2995613"/>
          <p14:tracePt t="12853" x="1481138" y="2978150"/>
          <p14:tracePt t="12870" x="1522413" y="2943225"/>
          <p14:tracePt t="12887" x="1539875" y="2935288"/>
          <p14:tracePt t="12903" x="1565275" y="2927350"/>
          <p14:tracePt t="12920" x="1600200" y="2909888"/>
          <p14:tracePt t="12936" x="1676400" y="2892425"/>
          <p14:tracePt t="12953" x="1770063" y="2867025"/>
          <p14:tracePt t="12970" x="1854200" y="2841625"/>
          <p14:tracePt t="12986" x="1897063" y="2833688"/>
          <p14:tracePt t="13003" x="1957388" y="2808288"/>
          <p14:tracePt t="13020" x="1990725" y="2782888"/>
          <p14:tracePt t="13036" x="2016125" y="2773363"/>
          <p14:tracePt t="13164" x="2016125" y="2765425"/>
          <p14:tracePt t="13837" x="2016125" y="2790825"/>
          <p14:tracePt t="13844" x="2016125" y="2816225"/>
          <p14:tracePt t="13853" x="2016125" y="2833688"/>
          <p14:tracePt t="13871" x="2016125" y="2867025"/>
          <p14:tracePt t="13887" x="2016125" y="2876550"/>
          <p14:tracePt t="13903" x="2016125" y="2884488"/>
          <p14:tracePt t="13967" x="2016125" y="2892425"/>
          <p14:tracePt t="13974" x="2016125" y="2909888"/>
          <p14:tracePt t="13986" x="2016125" y="2927350"/>
          <p14:tracePt t="14003" x="2016125" y="2952750"/>
          <p14:tracePt t="14019" x="2016125" y="3011488"/>
          <p14:tracePt t="14036" x="2016125" y="3063875"/>
          <p14:tracePt t="14053" x="2016125" y="3089275"/>
          <p14:tracePt t="14069" x="2016125" y="3105150"/>
          <p14:tracePt t="14087" x="2016125" y="3122613"/>
          <p14:tracePt t="14103" x="2008188" y="3130550"/>
          <p14:tracePt t="14912" x="1998663" y="3130550"/>
          <p14:tracePt t="15108" x="1998663" y="3122613"/>
          <p14:tracePt t="15114" x="1998663" y="3114675"/>
          <p14:tracePt t="15138" x="1998663" y="3105150"/>
          <p14:tracePt t="15150" x="1990725" y="3105150"/>
          <p14:tracePt t="15391" x="1998663" y="3122613"/>
          <p14:tracePt t="15398" x="1998663" y="3130550"/>
          <p14:tracePt t="15414" x="1998663" y="3140075"/>
          <p14:tracePt t="15422" x="1998663" y="3148013"/>
          <p14:tracePt t="15437" x="2008188" y="3148013"/>
          <p14:tracePt t="15453" x="2008188" y="3165475"/>
          <p14:tracePt t="15454" x="2016125" y="3165475"/>
          <p14:tracePt t="15500" x="2016125" y="3173413"/>
          <p14:tracePt t="15520" x="2025650" y="3173413"/>
          <p14:tracePt t="15528" x="2025650" y="3182938"/>
          <p14:tracePt t="15540" x="2033588" y="3182938"/>
          <p14:tracePt t="15553" x="2033588" y="3198813"/>
          <p14:tracePt t="15569" x="2041525" y="3241675"/>
          <p14:tracePt t="15586" x="2041525" y="3317875"/>
          <p14:tracePt t="15603" x="2041525" y="3429000"/>
          <p14:tracePt t="15620" x="2033588" y="3505200"/>
          <p14:tracePt t="15637" x="2033588" y="3548063"/>
          <p14:tracePt t="15653" x="2016125" y="3573463"/>
          <p14:tracePt t="15670" x="2016125" y="3581400"/>
          <p14:tracePt t="15714" x="2016125" y="3590925"/>
          <p14:tracePt t="15726" x="2016125" y="3598863"/>
          <p14:tracePt t="15734" x="2016125" y="3616325"/>
          <p14:tracePt t="15742" x="2016125" y="3633788"/>
          <p14:tracePt t="15753" x="2016125" y="3659188"/>
          <p14:tracePt t="15769" x="2008188" y="3692525"/>
          <p14:tracePt t="15786" x="2008188" y="3735388"/>
          <p14:tracePt t="15803" x="1998663" y="3760788"/>
          <p14:tracePt t="15819" x="1998663" y="3768725"/>
          <p14:tracePt t="15837" x="1998663" y="3786188"/>
          <p14:tracePt t="15853" x="1990725" y="3803650"/>
          <p14:tracePt t="15876" x="1982788" y="3803650"/>
          <p14:tracePt t="16105" x="1973263" y="3803650"/>
          <p14:tracePt t="16117" x="1965325" y="3803650"/>
          <p14:tracePt t="16130" x="1957388" y="3794125"/>
          <p14:tracePt t="16138" x="1957388" y="3778250"/>
          <p14:tracePt t="16153" x="1957388" y="3768725"/>
          <p14:tracePt t="16170" x="1957388" y="3735388"/>
          <p14:tracePt t="16186" x="1957388" y="3709988"/>
          <p14:tracePt t="16203" x="1965325" y="3675063"/>
          <p14:tracePt t="16219" x="1965325" y="3659188"/>
          <p14:tracePt t="16236" x="1965325" y="3649663"/>
          <p14:tracePt t="16253" x="1965325" y="3641725"/>
          <p14:tracePt t="16270" x="1965325" y="3633788"/>
          <p14:tracePt t="16286" x="1965325" y="3624263"/>
          <p14:tracePt t="16303" x="1965325" y="3616325"/>
          <p14:tracePt t="16326" x="1957388" y="3616325"/>
          <p14:tracePt t="16336" x="1957388" y="3608388"/>
          <p14:tracePt t="16353" x="1947863" y="3598863"/>
          <p14:tracePt t="16369" x="1947863" y="3581400"/>
          <p14:tracePt t="16386" x="1947863" y="3565525"/>
          <p14:tracePt t="16403" x="1947863" y="3556000"/>
          <p14:tracePt t="16420" x="1982788" y="3530600"/>
          <p14:tracePt t="16437" x="1998663" y="3514725"/>
          <p14:tracePt t="16453" x="2016125" y="3505200"/>
          <p14:tracePt t="16470" x="2025650" y="3505200"/>
          <p14:tracePt t="16486" x="2041525" y="3497263"/>
          <p14:tracePt t="16573" x="2041525" y="3489325"/>
          <p14:tracePt t="16580" x="2041525" y="3479800"/>
          <p14:tracePt t="16588" x="2041525" y="3462338"/>
          <p14:tracePt t="16603" x="2041525" y="3446463"/>
          <p14:tracePt t="16620" x="2041525" y="3421063"/>
          <p14:tracePt t="16636" x="2041525" y="3411538"/>
          <p14:tracePt t="16680" x="2041525" y="3403600"/>
          <p14:tracePt t="16877" x="2033588" y="3403600"/>
          <p14:tracePt t="16882" x="2016125" y="3403600"/>
          <p14:tracePt t="16890" x="2008188" y="3403600"/>
          <p14:tracePt t="16903" x="1982788" y="3403600"/>
          <p14:tracePt t="16920" x="1914525" y="3403600"/>
          <p14:tracePt t="16936" x="1863725" y="3403600"/>
          <p14:tracePt t="16953" x="1828800" y="3411538"/>
          <p14:tracePt t="16970" x="1812925" y="3421063"/>
          <p14:tracePt t="16986" x="1812925" y="3436938"/>
          <p14:tracePt t="17003" x="1803400" y="3454400"/>
          <p14:tracePt t="17019" x="1803400" y="3471863"/>
          <p14:tracePt t="17036" x="1803400" y="3479800"/>
          <p14:tracePt t="17058" x="1803400" y="3489325"/>
          <p14:tracePt t="17069" x="1803400" y="3497263"/>
          <p14:tracePt t="17086" x="1803400" y="3514725"/>
          <p14:tracePt t="17103" x="1803400" y="3522663"/>
          <p14:tracePt t="17120" x="1828800" y="3530600"/>
          <p14:tracePt t="17136" x="1871663" y="3548063"/>
          <p14:tracePt t="17153" x="1931988" y="3573463"/>
          <p14:tracePt t="17170" x="2033588" y="3590925"/>
          <p14:tracePt t="17186" x="2127250" y="3616325"/>
          <p14:tracePt t="17203" x="2211388" y="3624263"/>
          <p14:tracePt t="17219" x="2246313" y="3624263"/>
          <p14:tracePt t="17237" x="2254250" y="3624263"/>
          <p14:tracePt t="17260" x="2263775" y="3598863"/>
          <p14:tracePt t="17270" x="2263775" y="3581400"/>
          <p14:tracePt t="17287" x="2297113" y="3540125"/>
          <p14:tracePt t="17303" x="2322513" y="3497263"/>
          <p14:tracePt t="17319" x="2357438" y="3446463"/>
          <p14:tracePt t="17336" x="2382838" y="3421063"/>
          <p14:tracePt t="17353" x="2390775" y="3411538"/>
          <p14:tracePt t="17447" x="2390775" y="3403600"/>
          <p14:tracePt t="17466" x="2390775" y="3395663"/>
          <p14:tracePt t="17474" x="2373313" y="3386138"/>
          <p14:tracePt t="17487" x="2357438" y="3368675"/>
          <p14:tracePt t="17503" x="2330450" y="3360738"/>
          <p14:tracePt t="17520" x="2314575" y="3352800"/>
          <p14:tracePt t="17536" x="2297113" y="3343275"/>
          <p14:tracePt t="17597" x="2289175" y="3343275"/>
          <p14:tracePt t="17608" x="2279650" y="3343275"/>
          <p14:tracePt t="17616" x="2263775" y="3343275"/>
          <p14:tracePt t="17624" x="2254250" y="3352800"/>
          <p14:tracePt t="17637" x="2228850" y="3360738"/>
          <p14:tracePt t="17653" x="2211388" y="3368675"/>
          <p14:tracePt t="17670" x="2195513" y="3378200"/>
          <p14:tracePt t="17687" x="2185988" y="3378200"/>
          <p14:tracePt t="17877" x="2185988" y="3386138"/>
          <p14:tracePt t="17882" x="2185988" y="3403600"/>
          <p14:tracePt t="17892" x="2185988" y="3421063"/>
          <p14:tracePt t="17903" x="2178050" y="3429000"/>
          <p14:tracePt t="17920" x="2178050" y="3446463"/>
          <p14:tracePt t="17936" x="2178050" y="3454400"/>
          <p14:tracePt t="17994" x="2178050" y="3462338"/>
          <p14:tracePt t="18014" x="2178050" y="3471863"/>
          <p14:tracePt t="18022" x="2178050" y="3479800"/>
          <p14:tracePt t="18036" x="2185988" y="3479800"/>
          <p14:tracePt t="18053" x="2185988" y="3497263"/>
          <p14:tracePt t="18074" x="2185988" y="3505200"/>
          <p14:tracePt t="18086" x="2185988" y="3514725"/>
          <p14:tracePt t="18103" x="2185988" y="3522663"/>
          <p14:tracePt t="18120" x="2185988" y="3540125"/>
          <p14:tracePt t="18121" x="2185988" y="3548063"/>
          <p14:tracePt t="18140" x="2185988" y="3556000"/>
          <p14:tracePt t="18160" x="2195513" y="3556000"/>
          <p14:tracePt t="18169" x="2195513" y="3565525"/>
          <p14:tracePt t="18186" x="2195513" y="3573463"/>
          <p14:tracePt t="18203" x="2203450" y="3581400"/>
          <p14:tracePt t="18220" x="2203450" y="3598863"/>
          <p14:tracePt t="18244" x="2203450" y="3608388"/>
          <p14:tracePt t="18253" x="2203450" y="3616325"/>
          <p14:tracePt t="18270" x="2203450" y="3633788"/>
          <p14:tracePt t="18286" x="2203450" y="3649663"/>
          <p14:tracePt t="18303" x="2203450" y="3659188"/>
          <p14:tracePt t="18319" x="2211388" y="3692525"/>
          <p14:tracePt t="18336" x="2211388" y="3717925"/>
          <p14:tracePt t="18353" x="2211388" y="3752850"/>
          <p14:tracePt t="18370" x="2211388" y="3760788"/>
          <p14:tracePt t="18386" x="2211388" y="3778250"/>
          <p14:tracePt t="18403" x="2211388" y="3794125"/>
          <p14:tracePt t="18420" x="2211388" y="3803650"/>
          <p14:tracePt t="18462" x="2211388" y="3811588"/>
          <p14:tracePt t="18470" x="2203450" y="3821113"/>
          <p14:tracePt t="18478" x="2185988" y="3829050"/>
          <p14:tracePt t="18486" x="2178050" y="3829050"/>
          <p14:tracePt t="18503" x="2144713" y="3846513"/>
          <p14:tracePt t="18520" x="2117725" y="3854450"/>
          <p14:tracePt t="18536" x="2109788" y="3871913"/>
          <p14:tracePt t="18553" x="2066925" y="3879850"/>
          <p14:tracePt t="18570" x="2033588" y="3887788"/>
          <p14:tracePt t="18587" x="1990725" y="3887788"/>
          <p14:tracePt t="18603" x="1965325" y="3887788"/>
          <p14:tracePt t="18620" x="1947863" y="3887788"/>
          <p14:tracePt t="18637" x="1931988" y="3871913"/>
          <p14:tracePt t="18653" x="1914525" y="3854450"/>
          <p14:tracePt t="18670" x="1889125" y="3836988"/>
          <p14:tracePt t="18687" x="1879600" y="3836988"/>
          <p14:tracePt t="18706" x="1879600" y="3829050"/>
          <p14:tracePt t="18720" x="1871663" y="3829050"/>
          <p14:tracePt t="18736" x="1863725" y="3829050"/>
          <p14:tracePt t="18753" x="1854200" y="3829050"/>
          <p14:tracePt t="19054" x="1846263" y="3829050"/>
          <p14:tracePt t="19061" x="1838325" y="3829050"/>
          <p14:tracePt t="19070" x="1828800" y="3829050"/>
          <p14:tracePt t="19088" x="1812925" y="3821113"/>
          <p14:tracePt t="19104" x="1785938" y="3811588"/>
          <p14:tracePt t="19120" x="1770063" y="3811588"/>
          <p14:tracePt t="19137" x="1752600" y="3803650"/>
          <p14:tracePt t="19153" x="1735138" y="3803650"/>
          <p14:tracePt t="19171" x="1727200" y="3803650"/>
          <p14:tracePt t="19187" x="1719263" y="3803650"/>
          <p14:tracePt t="19203" x="1709738" y="3803650"/>
          <p14:tracePt t="19226" x="1701800" y="3803650"/>
          <p14:tracePt t="19262" x="1693863" y="3803650"/>
          <p14:tracePt t="19270" x="1684338" y="3803650"/>
          <p14:tracePt t="19278" x="1676400" y="3803650"/>
          <p14:tracePt t="19287" x="1666875" y="3803650"/>
          <p14:tracePt t="19303" x="1658938" y="3803650"/>
          <p14:tracePt t="19320" x="1651000" y="3803650"/>
          <p14:tracePt t="19824" x="1658938" y="3803650"/>
          <p14:tracePt t="19832" x="1666875" y="3794125"/>
          <p14:tracePt t="19840" x="1676400" y="3786188"/>
          <p14:tracePt t="19854" x="1684338" y="3778250"/>
          <p14:tracePt t="19870" x="1709738" y="3778250"/>
          <p14:tracePt t="19887" x="1735138" y="3768725"/>
          <p14:tracePt t="19903" x="1770063" y="3768725"/>
          <p14:tracePt t="19920" x="1795463" y="3768725"/>
          <p14:tracePt t="19936" x="1820863" y="3768725"/>
          <p14:tracePt t="19953" x="1854200" y="3768725"/>
          <p14:tracePt t="19970" x="1879600" y="3768725"/>
          <p14:tracePt t="19987" x="1906588" y="3768725"/>
          <p14:tracePt t="20003" x="1931988" y="3768725"/>
          <p14:tracePt t="20020" x="1965325" y="3768725"/>
          <p14:tracePt t="20037" x="2008188" y="3768725"/>
          <p14:tracePt t="20053" x="2033588" y="3768725"/>
          <p14:tracePt t="20071" x="2051050" y="3760788"/>
          <p14:tracePt t="20086" x="2084388" y="3760788"/>
          <p14:tracePt t="20103" x="2109788" y="3760788"/>
          <p14:tracePt t="20120" x="2135188" y="3778250"/>
          <p14:tracePt t="20136" x="2178050" y="3794125"/>
          <p14:tracePt t="20153" x="2228850" y="3803650"/>
          <p14:tracePt t="20170" x="2271713" y="3811588"/>
          <p14:tracePt t="20186" x="2297113" y="3811588"/>
          <p14:tracePt t="20203" x="2314575" y="3811588"/>
          <p14:tracePt t="20252" x="2322513" y="3811588"/>
          <p14:tracePt t="20557" x="2322513" y="3821113"/>
          <p14:tracePt t="20563" x="2322513" y="3829050"/>
          <p14:tracePt t="20578" x="2314575" y="3836988"/>
          <p14:tracePt t="20587" x="2297113" y="3846513"/>
          <p14:tracePt t="20604" x="2289175" y="3846513"/>
          <p14:tracePt t="20606" x="2279650" y="3854450"/>
          <p14:tracePt t="20620" x="2271713" y="3854450"/>
          <p14:tracePt t="20637" x="2254250" y="3854450"/>
          <p14:tracePt t="20653" x="2246313" y="3854450"/>
          <p14:tracePt t="20670" x="2238375" y="3854450"/>
          <p14:tracePt t="20880" x="2238375" y="3862388"/>
          <p14:tracePt t="20884" x="2238375" y="3887788"/>
          <p14:tracePt t="20893" x="2228850" y="3940175"/>
          <p14:tracePt t="20903" x="2211388" y="3965575"/>
          <p14:tracePt t="20920" x="2203450" y="4059238"/>
          <p14:tracePt t="20936" x="2203450" y="4135438"/>
          <p14:tracePt t="20953" x="2203450" y="4229100"/>
          <p14:tracePt t="20970" x="2203450" y="4305300"/>
          <p14:tracePt t="20987" x="2203450" y="4348163"/>
          <p14:tracePt t="21004" x="2195513" y="4391025"/>
          <p14:tracePt t="21020" x="2195513" y="4424363"/>
          <p14:tracePt t="21036" x="2195513" y="4441825"/>
          <p14:tracePt t="21053" x="2195513" y="4459288"/>
          <p14:tracePt t="21229" x="2195513" y="4441825"/>
          <p14:tracePt t="21236" x="2195513" y="4424363"/>
          <p14:tracePt t="21244" x="2195513" y="4406900"/>
          <p14:tracePt t="21253" x="2185988" y="4391025"/>
          <p14:tracePt t="21269" x="2178050" y="4373563"/>
          <p14:tracePt t="21286" x="2178050" y="4356100"/>
          <p14:tracePt t="21303" x="2170113" y="4338638"/>
          <p14:tracePt t="21320" x="2160588" y="4322763"/>
          <p14:tracePt t="21336" x="2160588" y="4305300"/>
          <p14:tracePt t="21354" x="2160588" y="4297363"/>
          <p14:tracePt t="21370" x="2152650" y="4279900"/>
          <p14:tracePt t="21387" x="2152650" y="4271963"/>
          <p14:tracePt t="21403" x="2144713" y="4254500"/>
          <p14:tracePt t="21420" x="2135188" y="4254500"/>
          <p14:tracePt t="21464" x="2135188" y="4246563"/>
          <p14:tracePt t="21801" x="2135188" y="4237038"/>
          <p14:tracePt t="21808" x="2127250" y="4237038"/>
          <p14:tracePt t="21819" x="2127250" y="4229100"/>
          <p14:tracePt t="21836" x="2127250" y="4211638"/>
          <p14:tracePt t="21853" x="2127250" y="4203700"/>
          <p14:tracePt t="21870" x="2117725" y="4194175"/>
          <p14:tracePt t="21887" x="2117725" y="4178300"/>
          <p14:tracePt t="21904" x="2117725" y="4168775"/>
          <p14:tracePt t="22008" x="2117725" y="4160838"/>
          <p14:tracePt t="22020" x="2117725" y="4152900"/>
          <p14:tracePt t="22028" x="2117725" y="4143375"/>
          <p14:tracePt t="22036" x="2117725" y="4135438"/>
          <p14:tracePt t="22053" x="2127250" y="4110038"/>
          <p14:tracePt t="22070" x="2127250" y="4100513"/>
          <p14:tracePt t="22086" x="2135188" y="4100513"/>
          <p14:tracePt t="22260" x="2144713" y="4092575"/>
          <p14:tracePt t="22270" x="2144713" y="4084638"/>
          <p14:tracePt t="22278" x="2152650" y="4084638"/>
          <p14:tracePt t="22286" x="2152650" y="4075113"/>
          <p14:tracePt t="22306" x="2152650" y="4067175"/>
          <p14:tracePt t="22516" x="2160588" y="4067175"/>
          <p14:tracePt t="22694" x="2170113" y="4067175"/>
          <p14:tracePt t="22708" x="2178050" y="4067175"/>
          <p14:tracePt t="22721" x="2178050" y="4075113"/>
          <p14:tracePt t="22733" x="2185988" y="4075113"/>
          <p14:tracePt t="22740" x="2185988" y="4084638"/>
          <p14:tracePt t="22754" x="2195513" y="4084638"/>
          <p14:tracePt t="22770" x="2211388" y="4100513"/>
          <p14:tracePt t="22786" x="2228850" y="4117975"/>
          <p14:tracePt t="22803" x="2238375" y="4127500"/>
          <p14:tracePt t="22820" x="2238375" y="4135438"/>
          <p14:tracePt t="22836" x="2238375" y="4143375"/>
          <p14:tracePt t="22853" x="2238375" y="4152900"/>
          <p14:tracePt t="22872" x="2246313" y="4152900"/>
          <p14:tracePt t="22920" x="2246313" y="4160838"/>
          <p14:tracePt t="23085" x="2254250" y="4160838"/>
          <p14:tracePt t="23098" x="2254250" y="4168775"/>
          <p14:tracePt t="23149" x="2254250" y="4178300"/>
          <p14:tracePt t="23347" x="2254250" y="4168775"/>
          <p14:tracePt t="23359" x="2254250" y="4160838"/>
          <p14:tracePt t="23376" x="2263775" y="4152900"/>
          <p14:tracePt t="23383" x="2263775" y="4143375"/>
          <p14:tracePt t="23390" x="2271713" y="4135438"/>
          <p14:tracePt t="23403" x="2279650" y="4135438"/>
          <p14:tracePt t="23420" x="2279650" y="4117975"/>
          <p14:tracePt t="23436" x="2279650" y="4110038"/>
          <p14:tracePt t="23453" x="2289175" y="4110038"/>
          <p14:tracePt t="23707" x="2297113" y="4110038"/>
          <p14:tracePt t="23729" x="2305050" y="4117975"/>
          <p14:tracePt t="23736" x="2305050" y="4135438"/>
          <p14:tracePt t="23744" x="2305050" y="4143375"/>
          <p14:tracePt t="23753" x="2305050" y="4152900"/>
          <p14:tracePt t="23770" x="2305050" y="4168775"/>
          <p14:tracePt t="23787" x="2305050" y="4178300"/>
          <p14:tracePt t="23803" x="2305050" y="4186238"/>
          <p14:tracePt t="23937" x="2289175" y="4186238"/>
          <p14:tracePt t="23953" x="2271713" y="4186238"/>
          <p14:tracePt t="23960" x="2254250" y="4186238"/>
          <p14:tracePt t="23969" x="2238375" y="4186238"/>
          <p14:tracePt t="23986" x="2195513" y="4186238"/>
          <p14:tracePt t="24003" x="2160588" y="4186238"/>
          <p14:tracePt t="24020" x="2135188" y="4178300"/>
          <p14:tracePt t="24036" x="2109788" y="4168775"/>
          <p14:tracePt t="24053" x="2109788" y="4160838"/>
          <p14:tracePt t="24070" x="2092325" y="4160838"/>
          <p14:tracePt t="24086" x="2084388" y="4160838"/>
          <p14:tracePt t="24216" x="2076450" y="4160838"/>
          <p14:tracePt t="24367" x="2076450" y="4168775"/>
          <p14:tracePt t="24372" x="2076450" y="4178300"/>
          <p14:tracePt t="24386" x="2076450" y="4186238"/>
          <p14:tracePt t="24403" x="2076450" y="4194175"/>
          <p14:tracePt t="24421" x="2076450" y="4203700"/>
          <p14:tracePt t="24515" x="2092325" y="4203700"/>
          <p14:tracePt t="24522" x="2117725" y="4203700"/>
          <p14:tracePt t="24530" x="2185988" y="4203700"/>
          <p14:tracePt t="24538" x="2238375" y="4203700"/>
          <p14:tracePt t="24553" x="2289175" y="4203700"/>
          <p14:tracePt t="24569" x="2398713" y="4211638"/>
          <p14:tracePt t="24589" x="2459038" y="4219575"/>
          <p14:tracePt t="24663" x="2459038" y="4229100"/>
          <p14:tracePt t="24679" x="2441575" y="4237038"/>
          <p14:tracePt t="24687" x="2424113" y="4237038"/>
          <p14:tracePt t="24694" x="2408238" y="4246563"/>
          <p14:tracePt t="24703" x="2390775" y="4246563"/>
          <p14:tracePt t="24720" x="2365375" y="4246563"/>
          <p14:tracePt t="24737" x="2347913" y="4246563"/>
          <p14:tracePt t="24791" x="2339975" y="4246563"/>
          <p14:tracePt t="24824" x="2330450" y="4246563"/>
          <p14:tracePt t="24848" x="2322513" y="4246563"/>
          <p14:tracePt t="24918" x="2314575" y="4246563"/>
          <p14:tracePt t="24966" x="2314575" y="4237038"/>
          <p14:tracePt t="24978" x="2314575" y="4229100"/>
          <p14:tracePt t="24986" x="2305050" y="4229100"/>
          <p14:tracePt t="25003" x="2305050" y="4211638"/>
          <p14:tracePt t="25091" x="2297113" y="4211638"/>
          <p14:tracePt t="25098" x="2279650" y="4211638"/>
          <p14:tracePt t="25106" x="2263775" y="4211638"/>
          <p14:tracePt t="25119" x="2246313" y="4211638"/>
          <p14:tracePt t="25137" x="2203450" y="4219575"/>
          <p14:tracePt t="25153" x="2185988" y="4219575"/>
          <p14:tracePt t="25155" x="2178050" y="4219575"/>
          <p14:tracePt t="25248" x="2170113" y="4219575"/>
          <p14:tracePt t="25280" x="2170113" y="4211638"/>
          <p14:tracePt t="25292" x="2160588" y="4211638"/>
          <p14:tracePt t="25317" x="2160588" y="4203700"/>
          <p14:tracePt t="25356" x="2160588" y="4194175"/>
          <p14:tracePt t="25366" x="2160588" y="4186238"/>
          <p14:tracePt t="25376" x="2160588" y="4178300"/>
          <p14:tracePt t="25400" x="2160588" y="4168775"/>
          <p14:tracePt t="25418" x="2160588" y="4160838"/>
          <p14:tracePt t="25466" x="2160588" y="4152900"/>
          <p14:tracePt t="25838" x="2160588" y="4143375"/>
          <p14:tracePt t="25861" x="2160588" y="4135438"/>
          <p14:tracePt t="25868" x="2160588" y="4127500"/>
          <p14:tracePt t="25876" x="2160588" y="4117975"/>
          <p14:tracePt t="25886" x="2160588" y="4110038"/>
          <p14:tracePt t="25903" x="2160588" y="4092575"/>
          <p14:tracePt t="25920" x="2170113" y="4084638"/>
          <p14:tracePt t="26005" x="2170113" y="4075113"/>
          <p14:tracePt t="26344" x="2178050" y="4075113"/>
          <p14:tracePt t="26354" x="2185988" y="4075113"/>
          <p14:tracePt t="26366" x="2185988" y="4084638"/>
          <p14:tracePt t="26374" x="2195513" y="4084638"/>
          <p14:tracePt t="26394" x="2203450" y="4092575"/>
          <p14:tracePt t="26416" x="2211388" y="4092575"/>
          <p14:tracePt t="26539" x="2220913" y="4092575"/>
          <p14:tracePt t="26561" x="2228850" y="4092575"/>
          <p14:tracePt t="26576" x="2238375" y="4092575"/>
          <p14:tracePt t="26588" x="2246313" y="4092575"/>
          <p14:tracePt t="26604" x="2254250" y="4092575"/>
          <p14:tracePt t="26640" x="2254250" y="4084638"/>
          <p14:tracePt t="26719" x="2263775" y="4084638"/>
          <p14:tracePt t="26811" x="2279650" y="4084638"/>
          <p14:tracePt t="26818" x="2314575" y="4075113"/>
          <p14:tracePt t="26834" x="2339975" y="4067175"/>
          <p14:tracePt t="26842" x="2373313" y="4067175"/>
          <p14:tracePt t="26853" x="2382838" y="4067175"/>
          <p14:tracePt t="26870" x="2441575" y="4067175"/>
          <p14:tracePt t="26887" x="2476500" y="4067175"/>
          <p14:tracePt t="26889" x="2484438" y="4067175"/>
          <p14:tracePt t="26912" x="2492375" y="4067175"/>
          <p14:tracePt t="26932" x="2501900" y="4075113"/>
          <p14:tracePt t="26964" x="2509838" y="4075113"/>
          <p14:tracePt t="27006" x="2517775" y="4075113"/>
          <p14:tracePt t="27014" x="2527300" y="4075113"/>
          <p14:tracePt t="27022" x="2535238" y="4067175"/>
          <p14:tracePt t="27042" x="2543175" y="4059238"/>
          <p14:tracePt t="27084" x="2552700" y="4059238"/>
          <p14:tracePt t="27229" x="2552700" y="4049713"/>
          <p14:tracePt t="27238" x="2560638" y="4049713"/>
          <p14:tracePt t="27244" x="2570163" y="4041775"/>
          <p14:tracePt t="27253" x="2586038" y="4024313"/>
          <p14:tracePt t="27270" x="2586038" y="4016375"/>
          <p14:tracePt t="27286" x="2595563" y="4006850"/>
          <p14:tracePt t="27409" x="2595563" y="3998913"/>
          <p14:tracePt t="27425" x="2595563" y="3990975"/>
          <p14:tracePt t="27444" x="2595563" y="3981450"/>
          <p14:tracePt t="27456" x="2595563" y="3973513"/>
          <p14:tracePt t="27468" x="2595563" y="3965575"/>
          <p14:tracePt t="27480" x="2595563" y="3956050"/>
          <p14:tracePt t="27500" x="2595563" y="3948113"/>
          <p14:tracePt t="27548" x="2578100" y="3948113"/>
          <p14:tracePt t="27554" x="2570163" y="3948113"/>
          <p14:tracePt t="27564" x="2552700" y="3948113"/>
          <p14:tracePt t="27572" x="2527300" y="3948113"/>
          <p14:tracePt t="27586" x="2509838" y="3948113"/>
          <p14:tracePt t="27603" x="2466975" y="3948113"/>
          <p14:tracePt t="27605" x="2441575" y="3940175"/>
          <p14:tracePt t="27620" x="2347913" y="3930650"/>
          <p14:tracePt t="27636" x="2305050" y="3930650"/>
          <p14:tracePt t="27653" x="2263775" y="3930650"/>
          <p14:tracePt t="27670" x="2228850" y="3930650"/>
          <p14:tracePt t="27687" x="2203450" y="3930650"/>
          <p14:tracePt t="27704" x="2195513" y="3930650"/>
          <p14:tracePt t="27722" x="2185988" y="3930650"/>
          <p14:tracePt t="27723" x="2178050" y="3940175"/>
          <p14:tracePt t="27737" x="2170113" y="3940175"/>
          <p14:tracePt t="27754" x="2160588" y="3940175"/>
          <p14:tracePt t="27756" x="2152650" y="3948113"/>
          <p14:tracePt t="27770" x="2127250" y="3948113"/>
          <p14:tracePt t="27787" x="2101850" y="3948113"/>
          <p14:tracePt t="27803" x="2066925" y="3948113"/>
          <p14:tracePt t="27820" x="2033588" y="3948113"/>
          <p14:tracePt t="27837" x="1998663" y="3948113"/>
          <p14:tracePt t="27853" x="1957388" y="3948113"/>
          <p14:tracePt t="27870" x="1922463" y="3956050"/>
          <p14:tracePt t="27887" x="1897063" y="3956050"/>
          <p14:tracePt t="28013" x="1889125" y="3956050"/>
          <p14:tracePt t="28021" x="1871663" y="3956050"/>
          <p14:tracePt t="28028" x="1863725" y="3956050"/>
          <p14:tracePt t="28037" x="1854200" y="3956050"/>
          <p14:tracePt t="28069" x="1846263" y="3965575"/>
          <p14:tracePt t="28080" x="1846263" y="3973513"/>
          <p14:tracePt t="28088" x="1838325" y="3973513"/>
          <p14:tracePt t="28103" x="1838325" y="3981450"/>
          <p14:tracePt t="28138" x="1838325" y="3990975"/>
          <p14:tracePt t="28166" x="1838325" y="3998913"/>
          <p14:tracePt t="28186" x="1838325" y="4006850"/>
          <p14:tracePt t="28218" x="1838325" y="4016375"/>
          <p14:tracePt t="28226" x="1838325" y="4024313"/>
          <p14:tracePt t="28236" x="1838325" y="4033838"/>
          <p14:tracePt t="28253" x="1838325" y="4049713"/>
          <p14:tracePt t="28269" x="1838325" y="4059238"/>
          <p14:tracePt t="28287" x="1838325" y="4084638"/>
          <p14:tracePt t="28288" x="1838325" y="4092575"/>
          <p14:tracePt t="28303" x="1828800" y="4100513"/>
          <p14:tracePt t="28304" x="1828800" y="4110038"/>
          <p14:tracePt t="28442" x="1838325" y="4110038"/>
          <p14:tracePt t="28448" x="1854200" y="4110038"/>
          <p14:tracePt t="28456" x="1863725" y="4110038"/>
          <p14:tracePt t="28469" x="1889125" y="4110038"/>
          <p14:tracePt t="28486" x="1931988" y="4110038"/>
          <p14:tracePt t="28503" x="1998663" y="4110038"/>
          <p14:tracePt t="28520" x="2092325" y="4117975"/>
          <p14:tracePt t="28537" x="2170113" y="4117975"/>
          <p14:tracePt t="28538" x="2195513" y="4117975"/>
          <p14:tracePt t="28553" x="2238375" y="4117975"/>
          <p14:tracePt t="28554" x="2254250" y="4117975"/>
          <p14:tracePt t="28570" x="2279650" y="4100513"/>
          <p14:tracePt t="28586" x="2289175" y="4092575"/>
          <p14:tracePt t="28603" x="2297113" y="4084638"/>
          <p14:tracePt t="28604" x="2305050" y="4084638"/>
          <p14:tracePt t="28620" x="2322513" y="4075113"/>
          <p14:tracePt t="28636" x="2339975" y="4059238"/>
          <p14:tracePt t="28653" x="2347913" y="4041775"/>
          <p14:tracePt t="28670" x="2365375" y="4033838"/>
          <p14:tracePt t="28686" x="2382838" y="4033838"/>
          <p14:tracePt t="28704" x="2390775" y="4033838"/>
          <p14:tracePt t="28720" x="2416175" y="4033838"/>
          <p14:tracePt t="28738" x="2441575" y="4049713"/>
          <p14:tracePt t="28755" x="2451100" y="4049713"/>
          <p14:tracePt t="28867" x="2459038" y="4049713"/>
          <p14:tracePt t="28896" x="2466975" y="4049713"/>
          <p14:tracePt t="28932" x="2466975" y="4059238"/>
          <p14:tracePt t="28941" x="2476500" y="4059238"/>
          <p14:tracePt t="28953" x="2476500" y="4067175"/>
          <p14:tracePt t="28972" x="2492375" y="4075113"/>
          <p14:tracePt t="28996" x="2501900" y="4075113"/>
          <p14:tracePt t="29761" x="2509838" y="4075113"/>
          <p14:tracePt t="29903" x="2517775" y="4075113"/>
          <p14:tracePt t="29921" x="2517775" y="4084638"/>
          <p14:tracePt t="29928" x="2527300" y="4084638"/>
          <p14:tracePt t="32135" x="2527300" y="4092575"/>
          <p14:tracePt t="32140" x="2527300" y="4100513"/>
          <p14:tracePt t="32153" x="2527300" y="4110038"/>
          <p14:tracePt t="32170" x="2527300" y="4127500"/>
          <p14:tracePt t="32187" x="2527300" y="4135438"/>
          <p14:tracePt t="32203" x="2527300" y="4143375"/>
          <p14:tracePt t="32220" x="2527300" y="4168775"/>
          <p14:tracePt t="32237" x="2509838" y="4194175"/>
          <p14:tracePt t="32253" x="2509838" y="4203700"/>
          <p14:tracePt t="32270" x="2501900" y="4211638"/>
          <p14:tracePt t="32286" x="2501900" y="4219575"/>
          <p14:tracePt t="32303" x="2501900" y="4229100"/>
          <p14:tracePt t="32305" x="2492375" y="4229100"/>
          <p14:tracePt t="32320" x="2484438" y="4246563"/>
          <p14:tracePt t="32337" x="2476500" y="4254500"/>
          <p14:tracePt t="32353" x="2459038" y="4279900"/>
          <p14:tracePt t="32370" x="2451100" y="4297363"/>
          <p14:tracePt t="32386" x="2424113" y="4313238"/>
          <p14:tracePt t="32403" x="2408238" y="4330700"/>
          <p14:tracePt t="32420" x="2365375" y="4348163"/>
          <p14:tracePt t="32438" x="2305050" y="4373563"/>
          <p14:tracePt t="32440" x="2271713" y="4381500"/>
          <p14:tracePt t="32453" x="2228850" y="4398963"/>
          <p14:tracePt t="32470" x="2109788" y="4449763"/>
          <p14:tracePt t="32487" x="2008188" y="4484688"/>
          <p14:tracePt t="32503" x="2008188" y="4510088"/>
          <p14:tracePt t="32520" x="1998663" y="4510088"/>
          <p14:tracePt t="32536" x="1982788" y="4535488"/>
          <p14:tracePt t="32538" x="1973263" y="4551363"/>
          <p14:tracePt t="32553" x="1957388" y="4568825"/>
          <p14:tracePt t="32554" x="1939925" y="4586288"/>
          <p14:tracePt t="32570" x="1889125" y="4619625"/>
          <p14:tracePt t="32587" x="1854200" y="4637088"/>
          <p14:tracePt t="32603" x="1838325" y="4654550"/>
          <p14:tracePt t="32604" x="1812925" y="4654550"/>
          <p14:tracePt t="32620" x="1752600" y="4654550"/>
          <p14:tracePt t="32636" x="1693863" y="4662488"/>
          <p14:tracePt t="32653" x="1582738" y="4672013"/>
          <p14:tracePt t="32670" x="1539875" y="4679950"/>
          <p14:tracePt t="32687" x="1522413" y="4679950"/>
          <p14:tracePt t="32712" x="1522413" y="4687888"/>
          <p14:tracePt t="32720" x="1531938" y="4697413"/>
          <p14:tracePt t="32736" x="1557338" y="4730750"/>
          <p14:tracePt t="32753" x="1557338" y="4756150"/>
          <p14:tracePt t="32770" x="1557338" y="4764088"/>
          <p14:tracePt t="33115" x="1557338" y="4756150"/>
          <p14:tracePt t="33118" x="1557338" y="4738688"/>
          <p14:tracePt t="33126" x="1565275" y="4722813"/>
          <p14:tracePt t="33136" x="1582738" y="4705350"/>
          <p14:tracePt t="33155" x="1616075" y="4672013"/>
          <p14:tracePt t="33171" x="1666875" y="4619625"/>
          <p14:tracePt t="33187" x="1701800" y="4586288"/>
          <p14:tracePt t="33203" x="1744663" y="4543425"/>
          <p14:tracePt t="33296" x="1744663" y="4535488"/>
          <p14:tracePt t="33735" x="1752600" y="4535488"/>
          <p14:tracePt t="33738" x="1760538" y="4535488"/>
          <p14:tracePt t="33753" x="1778000" y="4535488"/>
          <p14:tracePt t="33769" x="1820863" y="4551363"/>
          <p14:tracePt t="33771" x="1863725" y="4560888"/>
          <p14:tracePt t="33786" x="1939925" y="4560888"/>
          <p14:tracePt t="33804" x="1998663" y="4568825"/>
          <p14:tracePt t="33819" x="2058988" y="4568825"/>
          <p14:tracePt t="33836" x="2084388" y="4568825"/>
          <p14:tracePt t="33853" x="2109788" y="4568825"/>
          <p14:tracePt t="33854" x="2127250" y="4568825"/>
          <p14:tracePt t="33870" x="2144713" y="4568825"/>
          <p14:tracePt t="33886" x="2160588" y="4568825"/>
          <p14:tracePt t="33903" x="2170113" y="4568825"/>
          <p14:tracePt t="33920" x="2178050" y="4568825"/>
          <p14:tracePt t="35261" x="2185988" y="4568825"/>
          <p14:tracePt t="35794" x="2185988" y="4578350"/>
          <p14:tracePt t="35802" x="2185988" y="4594225"/>
          <p14:tracePt t="35808" x="2185988" y="4619625"/>
          <p14:tracePt t="35819" x="2185988" y="4637088"/>
          <p14:tracePt t="35836" x="2178050" y="4672013"/>
          <p14:tracePt t="35854" x="2144713" y="4713288"/>
          <p14:tracePt t="35870" x="2144713" y="4722813"/>
          <p14:tracePt t="35887" x="2144713" y="4738688"/>
          <p14:tracePt t="35904" x="2135188" y="4748213"/>
          <p14:tracePt t="35907" x="2135188" y="4756150"/>
          <p14:tracePt t="35920" x="2135188" y="4773613"/>
          <p14:tracePt t="35936" x="2135188" y="4806950"/>
          <p14:tracePt t="35953" x="2135188" y="4841875"/>
          <p14:tracePt t="35970" x="2135188" y="4892675"/>
          <p14:tracePt t="35986" x="2135188" y="4943475"/>
          <p14:tracePt t="36004" x="2127250" y="4986338"/>
          <p14:tracePt t="36020" x="2084388" y="5054600"/>
          <p14:tracePt t="36037" x="2041525" y="5122863"/>
          <p14:tracePt t="36053" x="1982788" y="5173663"/>
          <p14:tracePt t="36070" x="1947863" y="5224463"/>
          <p14:tracePt t="36086" x="1939925" y="5224463"/>
          <p14:tracePt t="36118" x="1939925" y="5232400"/>
          <p14:tracePt t="36131" x="1939925" y="5241925"/>
          <p14:tracePt t="36142" x="1939925" y="5249863"/>
          <p14:tracePt t="36170" x="1939925" y="5257800"/>
          <p14:tracePt t="36186" x="1947863" y="5267325"/>
          <p14:tracePt t="36212" x="1947863" y="5275263"/>
          <p14:tracePt t="36244" x="1931988" y="5275263"/>
          <p14:tracePt t="36252" x="1922463" y="5267325"/>
          <p14:tracePt t="36260" x="1914525" y="5267325"/>
          <p14:tracePt t="36269" x="1906588" y="5267325"/>
          <p14:tracePt t="36473" x="1897063" y="5267325"/>
          <p14:tracePt t="36478" x="1897063" y="5257800"/>
          <p14:tracePt t="36486" x="1889125" y="5257800"/>
          <p14:tracePt t="36503" x="1879600" y="5249863"/>
          <p14:tracePt t="36520" x="1879600" y="5241925"/>
          <p14:tracePt t="36536" x="1879600" y="5232400"/>
          <p14:tracePt t="36553" x="1914525" y="5199063"/>
          <p14:tracePt t="36570" x="1965325" y="5164138"/>
          <p14:tracePt t="36586" x="2016125" y="5156200"/>
          <p14:tracePt t="36603" x="2109788" y="5130800"/>
          <p14:tracePt t="36620" x="2178050" y="5105400"/>
          <p14:tracePt t="36637" x="2220913" y="5097463"/>
          <p14:tracePt t="36653" x="2263775" y="5087938"/>
          <p14:tracePt t="36670" x="2289175" y="5080000"/>
          <p14:tracePt t="36687" x="2297113" y="5080000"/>
          <p14:tracePt t="36704" x="2305050" y="5080000"/>
          <p14:tracePt t="36720" x="2314575" y="5080000"/>
          <p14:tracePt t="36802" x="2322513" y="5080000"/>
          <p14:tracePt t="36817" x="2322513" y="5070475"/>
          <p14:tracePt t="36836" x="2330450" y="5062538"/>
          <p14:tracePt t="36864" x="2339975" y="5054600"/>
          <p14:tracePt t="37085" x="2339975" y="5045075"/>
          <p14:tracePt t="37104" x="2339975" y="5037138"/>
          <p14:tracePt t="37112" x="2339975" y="5029200"/>
          <p14:tracePt t="37120" x="2339975" y="5011738"/>
          <p14:tracePt t="37136" x="2339975" y="4976813"/>
          <p14:tracePt t="37153" x="2339975" y="4943475"/>
          <p14:tracePt t="37170" x="2339975" y="4926013"/>
          <p14:tracePt t="37186" x="2330450" y="4892675"/>
          <p14:tracePt t="37203" x="2330450" y="4857750"/>
          <p14:tracePt t="37220" x="2330450" y="4849813"/>
          <p14:tracePt t="37237" x="2322513" y="4824413"/>
          <p14:tracePt t="37253" x="2322513" y="4816475"/>
          <p14:tracePt t="37274" x="2322513" y="4806950"/>
          <p14:tracePt t="37348" x="2314575" y="4806950"/>
          <p14:tracePt t="37356" x="2305050" y="4806950"/>
          <p14:tracePt t="37370" x="2279650" y="4806950"/>
          <p14:tracePt t="37387" x="2185988" y="4806950"/>
          <p14:tracePt t="37404" x="2025650" y="4832350"/>
          <p14:tracePt t="37420" x="1906588" y="4832350"/>
          <p14:tracePt t="37437" x="1778000" y="4832350"/>
          <p14:tracePt t="37454" x="1752600" y="4832350"/>
          <p14:tracePt t="37470" x="1744663" y="4832350"/>
          <p14:tracePt t="37692" x="1752600" y="4832350"/>
          <p14:tracePt t="37696" x="1785938" y="4832350"/>
          <p14:tracePt t="37706" x="1795463" y="4832350"/>
          <p14:tracePt t="37720" x="1828800" y="4832350"/>
          <p14:tracePt t="37736" x="1889125" y="4832350"/>
          <p14:tracePt t="37753" x="1947863" y="4832350"/>
          <p14:tracePt t="37770" x="1998663" y="4857750"/>
          <p14:tracePt t="37786" x="2025650" y="4875213"/>
          <p14:tracePt t="37803" x="2058988" y="4900613"/>
          <p14:tracePt t="37820" x="2084388" y="4935538"/>
          <p14:tracePt t="37837" x="2092325" y="4943475"/>
          <p14:tracePt t="37942" x="2101850" y="4943475"/>
          <p14:tracePt t="37951" x="2101850" y="4951413"/>
          <p14:tracePt t="37977" x="2109788" y="4968875"/>
          <p14:tracePt t="37984" x="2117725" y="4986338"/>
          <p14:tracePt t="37992" x="2117725" y="5019675"/>
          <p14:tracePt t="38003" x="2127250" y="5037138"/>
          <p14:tracePt t="38021" x="2135188" y="5070475"/>
          <p14:tracePt t="38037" x="2144713" y="5105400"/>
          <p14:tracePt t="38066" x="2144713" y="5113338"/>
          <p14:tracePt t="38193" x="2152650" y="5113338"/>
          <p14:tracePt t="38200" x="2170113" y="5113338"/>
          <p14:tracePt t="38208" x="2178050" y="5113338"/>
          <p14:tracePt t="38219" x="2203450" y="5113338"/>
          <p14:tracePt t="38236" x="2238375" y="5113338"/>
          <p14:tracePt t="38253" x="2271713" y="5113338"/>
          <p14:tracePt t="38270" x="2339975" y="5138738"/>
          <p14:tracePt t="38286" x="2433638" y="5164138"/>
          <p14:tracePt t="38303" x="2484438" y="5173663"/>
          <p14:tracePt t="38320" x="2543175" y="5181600"/>
          <p14:tracePt t="38336" x="2586038" y="5189538"/>
          <p14:tracePt t="38353" x="2654300" y="5189538"/>
          <p14:tracePt t="38370" x="2714625" y="5189538"/>
          <p14:tracePt t="38387" x="2773363" y="5189538"/>
          <p14:tracePt t="38403" x="2816225" y="5181600"/>
          <p14:tracePt t="38405" x="2833688" y="5173663"/>
          <p14:tracePt t="38420" x="2859088" y="5156200"/>
          <p14:tracePt t="38436" x="2874963" y="5138738"/>
          <p14:tracePt t="38453" x="2884488" y="5122863"/>
          <p14:tracePt t="38470" x="2892425" y="5070475"/>
          <p14:tracePt t="38486" x="2901950" y="5003800"/>
          <p14:tracePt t="38503" x="2909888" y="4849813"/>
          <p14:tracePt t="38505" x="2909888" y="4799013"/>
          <p14:tracePt t="38520" x="2909888" y="4705350"/>
          <p14:tracePt t="38537" x="2909888" y="4637088"/>
          <p14:tracePt t="38553" x="2884488" y="4594225"/>
          <p14:tracePt t="38570" x="2841625" y="4551363"/>
          <p14:tracePt t="38586" x="2824163" y="4525963"/>
          <p14:tracePt t="38603" x="2816225" y="4518025"/>
          <p14:tracePt t="38624" x="2808288" y="4518025"/>
          <p14:tracePt t="38640" x="2790825" y="4525963"/>
          <p14:tracePt t="38653" x="2747963" y="4578350"/>
          <p14:tracePt t="38670" x="2662238" y="4687888"/>
          <p14:tracePt t="38686" x="2543175" y="4841875"/>
          <p14:tracePt t="38703" x="2451100" y="4976813"/>
          <p14:tracePt t="38720" x="2347913" y="5105400"/>
          <p14:tracePt t="38737" x="2297113" y="5173663"/>
          <p14:tracePt t="38753" x="2254250" y="5241925"/>
          <p14:tracePt t="38769" x="2228850" y="5318125"/>
          <p14:tracePt t="38786" x="2203450" y="5376863"/>
          <p14:tracePt t="38803" x="2203450" y="5411788"/>
          <p14:tracePt t="38820" x="2203450" y="5454650"/>
          <p14:tracePt t="38836" x="2203450" y="5480050"/>
          <p14:tracePt t="38853" x="2203450" y="5487988"/>
          <p14:tracePt t="38870" x="2211388" y="5522913"/>
          <p14:tracePt t="38886" x="2228850" y="5564188"/>
          <p14:tracePt t="38903" x="2297113" y="5632450"/>
          <p14:tracePt t="38920" x="2365375" y="5675313"/>
          <p14:tracePt t="38936" x="2441575" y="5718175"/>
          <p14:tracePt t="38953" x="2492375" y="5743575"/>
          <p14:tracePt t="38970" x="2552700" y="5768975"/>
          <p14:tracePt t="38987" x="2603500" y="5776913"/>
          <p14:tracePt t="39003" x="2636838" y="5776913"/>
          <p14:tracePt t="39020" x="2679700" y="5735638"/>
          <p14:tracePt t="39037" x="2722563" y="5700713"/>
          <p14:tracePt t="39054" x="2773363" y="5649913"/>
          <p14:tracePt t="39070" x="2816225" y="5607050"/>
          <p14:tracePt t="39087" x="2859088" y="5573713"/>
          <p14:tracePt t="39103" x="2867025" y="5548313"/>
          <p14:tracePt t="39120" x="2874963" y="5530850"/>
          <p14:tracePt t="39136" x="2884488" y="5513388"/>
          <p14:tracePt t="39153" x="2892425" y="5505450"/>
          <p14:tracePt t="39170" x="2892425" y="5495925"/>
          <p14:tracePt t="39243" x="2901950" y="5495925"/>
          <p14:tracePt t="39258" x="2909888" y="5487988"/>
          <p14:tracePt t="39266" x="2909888" y="5470525"/>
          <p14:tracePt t="39275" x="2917825" y="5462588"/>
          <p14:tracePt t="39286" x="2917825" y="5445125"/>
          <p14:tracePt t="39303" x="2935288" y="5419725"/>
          <p14:tracePt t="39320" x="2943225" y="5402263"/>
          <p14:tracePt t="39386" x="2952750" y="5402263"/>
          <p14:tracePt t="39410" x="2960688" y="5402263"/>
          <p14:tracePt t="39418" x="2968625" y="5402263"/>
          <p14:tracePt t="39426" x="2986088" y="5402263"/>
          <p14:tracePt t="39436" x="3011488" y="5402263"/>
          <p14:tracePt t="39453" x="3122613" y="5429250"/>
          <p14:tracePt t="39470" x="3327400" y="5437188"/>
          <p14:tracePt t="39486" x="3505200" y="5454650"/>
          <p14:tracePt t="39503" x="3709988" y="5462588"/>
          <p14:tracePt t="39520" x="3862388" y="5462588"/>
          <p14:tracePt t="39536" x="4067175" y="5480050"/>
          <p14:tracePt t="39553" x="4424363" y="5556250"/>
          <p14:tracePt t="39570" x="4756150" y="5683250"/>
          <p14:tracePt t="39587" x="4926013" y="5768975"/>
          <p14:tracePt t="39603" x="5027613" y="5827713"/>
          <p14:tracePt t="39621" x="5045075" y="5845175"/>
          <p14:tracePt t="39636" x="5053013" y="5854700"/>
          <p14:tracePt t="39772" x="5027613" y="5845175"/>
          <p14:tracePt t="39780" x="5011738" y="5827713"/>
          <p14:tracePt t="39788" x="4968875" y="5811838"/>
          <p14:tracePt t="39803" x="4892675" y="5768975"/>
          <p14:tracePt t="39820" x="4883150" y="5751513"/>
          <p14:tracePt t="39836" x="4883150" y="5973763"/>
          <p14:tracePt t="39853" x="4857750" y="6245225"/>
          <p14:tracePt t="39870" x="4832350" y="6415088"/>
          <p14:tracePt t="39886" x="4824413" y="6424613"/>
        </p14:tracePtLst>
      </p14:laserTraceLst>
    </p:ext>
  </p:extLs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DB729-1553-4761-73EE-586CC4FAA8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350A5B8-795C-DCD9-1B4B-C4C44929931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3A86F-C6D7-06D4-0154-0D51E7918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C56EC2F-40E5-598D-3470-4C31A76CC7D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7/7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744B5E7-1560-5782-B51A-A98EB916ADF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A23DA330-07E1-4D3B-1506-D9DBF0018164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CF4C91D0-6B11-C7F0-8A3F-248E3A6D03CC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D26C6FA-C8F9-B687-2897-B0DD09EEAF6E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41B983F-A3C1-1755-D07F-E8877EF866D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CD9A13C-FC3F-95EB-20DE-CBA3840A867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6A39AC7-2F5B-DDD6-713D-98661603A961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3EDA7B55-86E3-C5ED-CA82-2EB3A7C4C3A2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A63A44-08C9-C6A6-9BA9-F5852D2FBC1E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0035C053-36CE-8728-555D-3B22818BF69C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AED6E808-8890-3FEE-06B2-86951403C407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B85A7A98-2BB1-C114-8BD4-0207FD26FFC5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A05EAE5F-0D86-F075-2045-5EE0951AF2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5C1BDD89-487A-8F07-D4BA-41FECF24AC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D92348C3-D302-19C7-3E99-7F8238CAB0DA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F4DB57A8-A358-9D60-DF15-A3B42AACA2A9}"/>
                </a:ext>
              </a:extLst>
            </p:cNvPr>
            <p:cNvSpPr txBox="1"/>
            <p:nvPr/>
          </p:nvSpPr>
          <p:spPr>
            <a:xfrm>
              <a:off x="5542941" y="4706684"/>
              <a:ext cx="3111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/>
                <a:t>Módulo</a:t>
              </a:r>
              <a:r>
                <a:rPr lang="en-GB" b="1" dirty="0"/>
                <a:t> de </a:t>
              </a:r>
              <a:r>
                <a:rPr lang="en-GB" b="1" dirty="0" err="1"/>
                <a:t>análisis</a:t>
              </a:r>
              <a:r>
                <a:rPr lang="en-GB" b="1" dirty="0"/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DD27B235-7D3B-7B5E-3DFD-861D82E48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3C585AA6-8F16-FF31-E64C-CE3197A6F429}"/>
              </a:ext>
            </a:extLst>
          </p:cNvPr>
          <p:cNvSpPr/>
          <p:nvPr/>
        </p:nvSpPr>
        <p:spPr>
          <a:xfrm>
            <a:off x="7103496" y="4078427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visualizaciones</a:t>
            </a:r>
            <a:endParaRPr lang="es-ES" b="1" noProof="0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3B003015-CB79-91F4-AF21-C1B9C02CD981}"/>
              </a:ext>
            </a:extLst>
          </p:cNvPr>
          <p:cNvSpPr/>
          <p:nvPr/>
        </p:nvSpPr>
        <p:spPr>
          <a:xfrm>
            <a:off x="7103496" y="4775855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Herramientas de DM</a:t>
            </a:r>
            <a:endParaRPr lang="es-ES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E35661B-2A6C-037D-60FC-5B4AA0070DB6}"/>
              </a:ext>
            </a:extLst>
          </p:cNvPr>
          <p:cNvSpPr/>
          <p:nvPr/>
        </p:nvSpPr>
        <p:spPr>
          <a:xfrm>
            <a:off x="7103496" y="5407877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Gestión de Logs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6810C64A-C012-5D4F-80A2-D8C634BCAB43}"/>
              </a:ext>
            </a:extLst>
          </p:cNvPr>
          <p:cNvSpPr/>
          <p:nvPr/>
        </p:nvSpPr>
        <p:spPr>
          <a:xfrm>
            <a:off x="1557830" y="4074165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opciones</a:t>
            </a:r>
            <a:endParaRPr lang="es-ES" b="1" noProof="0" dirty="0"/>
          </a:p>
        </p:txBody>
      </p:sp>
      <p:pic>
        <p:nvPicPr>
          <p:cNvPr id="26" name="Graphic 25" descr="Star with solid fill">
            <a:extLst>
              <a:ext uri="{FF2B5EF4-FFF2-40B4-BE49-F238E27FC236}">
                <a16:creationId xmlns:a16="http://schemas.microsoft.com/office/drawing/2014/main" id="{C311D320-A6F6-16AF-1919-FD8E3D690D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1094" y="3140448"/>
            <a:ext cx="914400" cy="914400"/>
          </a:xfrm>
          <a:prstGeom prst="rect">
            <a:avLst/>
          </a:prstGeom>
        </p:spPr>
      </p:pic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B111A6E0-D904-2705-573C-AD93DE9B03CD}"/>
              </a:ext>
            </a:extLst>
          </p:cNvPr>
          <p:cNvSpPr/>
          <p:nvPr/>
        </p:nvSpPr>
        <p:spPr>
          <a:xfrm>
            <a:off x="1557830" y="477391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fino con los datos brutos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1E917093-332E-F7C0-130A-8CF22BBF3B57}"/>
              </a:ext>
            </a:extLst>
          </p:cNvPr>
          <p:cNvSpPr/>
          <p:nvPr/>
        </p:nvSpPr>
        <p:spPr>
          <a:xfrm>
            <a:off x="1557830" y="5466506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/ Inferencia con  datos preprocesados</a:t>
            </a:r>
          </a:p>
        </p:txBody>
      </p:sp>
      <p:pic>
        <p:nvPicPr>
          <p:cNvPr id="31" name="Graphic 30" descr="Star with solid fill">
            <a:extLst>
              <a:ext uri="{FF2B5EF4-FFF2-40B4-BE49-F238E27FC236}">
                <a16:creationId xmlns:a16="http://schemas.microsoft.com/office/drawing/2014/main" id="{4AF2F75D-4622-AF33-515B-2E5C8C4DCCD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7968" y="308661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929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9"/>
    </mc:Choice>
    <mc:Fallback xmlns="">
      <p:transition spd="slow" advTm="19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5" grpId="0" animBg="1"/>
      <p:bldP spid="13" grpId="0" animBg="1"/>
      <p:bldP spid="29" grpId="0" animBg="1"/>
      <p:bldP spid="30" grpId="0" animBg="1"/>
    </p:bldLst>
  </p:timing>
  <p:extLst>
    <p:ext uri="{3A86A75C-4F4B-4683-9AE1-C65F6400EC91}">
      <p14:laserTraceLst xmlns:p14="http://schemas.microsoft.com/office/powerpoint/2010/main">
        <p14:tracePtLst>
          <p14:tracePt t="14794" x="4824413" y="6415088"/>
          <p14:tracePt t="14801" x="4883150" y="6313488"/>
          <p14:tracePt t="14808" x="5207000" y="5649913"/>
          <p14:tracePt t="14824" x="5726113" y="4500563"/>
          <p14:tracePt t="14840" x="7265988" y="1828800"/>
          <p14:tracePt t="15490" x="11852275" y="323850"/>
          <p14:tracePt t="15507" x="11349038" y="501650"/>
          <p14:tracePt t="15524" x="10907713" y="671513"/>
          <p14:tracePt t="15525" x="10763250" y="739775"/>
          <p14:tracePt t="15540" x="10421938" y="909638"/>
          <p14:tracePt t="15556" x="10158413" y="1038225"/>
          <p14:tracePt t="15573" x="10013950" y="1089025"/>
          <p14:tracePt t="15590" x="9639300" y="1233488"/>
          <p14:tracePt t="15606" x="9477375" y="1301750"/>
          <p14:tracePt t="15623" x="9444038" y="1309688"/>
          <p14:tracePt t="15741" x="9444038" y="1319213"/>
          <p14:tracePt t="15746" x="9444038" y="1327150"/>
          <p14:tracePt t="15757" x="9444038" y="1335088"/>
          <p14:tracePt t="15774" x="9444038" y="1395413"/>
          <p14:tracePt t="15790" x="9444038" y="1481138"/>
          <p14:tracePt t="15807" x="9444038" y="1709738"/>
          <p14:tracePt t="15823" x="9451975" y="1914525"/>
          <p14:tracePt t="15840" x="9451975" y="2076450"/>
          <p14:tracePt t="15857" x="9451975" y="2152650"/>
          <p14:tracePt t="15873" x="9461500" y="2263775"/>
          <p14:tracePt t="15890" x="9486900" y="2382838"/>
          <p14:tracePt t="15907" x="9512300" y="2544763"/>
          <p14:tracePt t="15923" x="9520238" y="2689225"/>
          <p14:tracePt t="15940" x="9520238" y="2808288"/>
          <p14:tracePt t="15956" x="9494838" y="2986088"/>
          <p14:tracePt t="15973" x="9444038" y="3114675"/>
          <p14:tracePt t="15990" x="9409113" y="3216275"/>
          <p14:tracePt t="16006" x="9383713" y="3276600"/>
          <p14:tracePt t="16024" x="9350375" y="3327400"/>
          <p14:tracePt t="16040" x="9307513" y="3421063"/>
          <p14:tracePt t="16056" x="9264650" y="3540125"/>
          <p14:tracePt t="16073" x="9188450" y="3786188"/>
          <p14:tracePt t="16090" x="8975725" y="4568825"/>
          <p14:tracePt t="16106" x="8924925" y="4849813"/>
          <p14:tracePt t="16123" x="8864600" y="5080000"/>
          <p14:tracePt t="16140" x="8856663" y="5156200"/>
          <p14:tracePt t="16157" x="8848725" y="5207000"/>
          <p14:tracePt t="16173" x="8839200" y="5232400"/>
          <p14:tracePt t="16190" x="8831263" y="5267325"/>
          <p14:tracePt t="16207" x="8823325" y="5292725"/>
          <p14:tracePt t="16223" x="8823325" y="5300663"/>
          <p14:tracePt t="16241" x="8823325" y="5310188"/>
          <p14:tracePt t="16257" x="8839200" y="5326063"/>
          <p14:tracePt t="16273" x="8874125" y="5343525"/>
          <p14:tracePt t="16290" x="8932863" y="5351463"/>
          <p14:tracePt t="16307" x="9001125" y="5368925"/>
          <p14:tracePt t="16323" x="9061450" y="5368925"/>
          <p14:tracePt t="16340" x="9137650" y="5368925"/>
          <p14:tracePt t="16357" x="9205913" y="5368925"/>
          <p14:tracePt t="16373" x="9248775" y="5368925"/>
          <p14:tracePt t="16390" x="9264650" y="5368925"/>
          <p14:tracePt t="16407" x="9274175" y="5368925"/>
          <p14:tracePt t="16428" x="9274175" y="5360988"/>
          <p14:tracePt t="16440" x="9282113" y="5360988"/>
          <p14:tracePt t="16456" x="9307513" y="5351463"/>
          <p14:tracePt t="16473" x="9342438" y="5335588"/>
          <p14:tracePt t="16490" x="9375775" y="5335588"/>
          <p14:tracePt t="16507" x="9426575" y="5318125"/>
          <p14:tracePt t="16523" x="9469438" y="5310188"/>
          <p14:tracePt t="16540" x="9580563" y="5292725"/>
          <p14:tracePt t="16557" x="9648825" y="5275263"/>
          <p14:tracePt t="16573" x="9715500" y="5249863"/>
          <p14:tracePt t="16590" x="9869488" y="5224463"/>
          <p14:tracePt t="16607" x="9996488" y="5216525"/>
          <p14:tracePt t="16623" x="10133013" y="5216525"/>
          <p14:tracePt t="16640" x="10183813" y="5216525"/>
          <p14:tracePt t="16658" x="10218738" y="5207000"/>
          <p14:tracePt t="16673" x="10226675" y="5199063"/>
          <p14:tracePt t="16690" x="10234613" y="5199063"/>
          <p14:tracePt t="16748" x="10244138" y="5199063"/>
          <p14:tracePt t="16832" x="10252075" y="5199063"/>
          <p14:tracePt t="16904" x="10269538" y="5199063"/>
          <p14:tracePt t="16910" x="10285413" y="5189538"/>
          <p14:tracePt t="16923" x="10312400" y="5173663"/>
          <p14:tracePt t="16940" x="10371138" y="5156200"/>
          <p14:tracePt t="16957" x="10379075" y="5156200"/>
          <p14:tracePt t="17450" x="10388600" y="5156200"/>
          <p14:tracePt t="17457" x="10406063" y="5156200"/>
          <p14:tracePt t="17464" x="10414000" y="5156200"/>
          <p14:tracePt t="17473" x="10421938" y="5156200"/>
          <p14:tracePt t="17490" x="10431463" y="5156200"/>
          <p14:tracePt t="17508" x="10439400" y="5156200"/>
          <p14:tracePt t="17524" x="10447338" y="5156200"/>
          <p14:tracePt t="18729" x="10431463" y="5156200"/>
          <p14:tracePt t="18745" x="10414000" y="5148263"/>
          <p14:tracePt t="18753" x="10406063" y="5148263"/>
          <p14:tracePt t="18760" x="10396538" y="5138738"/>
          <p14:tracePt t="18782" x="10396538" y="5130800"/>
          <p14:tracePt t="18826" x="10388600" y="5122863"/>
          <p14:tracePt t="18835" x="10371138" y="5113338"/>
          <p14:tracePt t="18842" x="10353675" y="5105400"/>
          <p14:tracePt t="18856" x="10345738" y="5097463"/>
          <p14:tracePt t="18874" x="10328275" y="5087938"/>
        </p14:tracePtLst>
      </p14:laserTraceLst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064-A3BB-8879-A341-2B183101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20432B-CB4B-17B7-6888-4E4AE1CC4317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4DE5D4-B89A-1D78-42BB-4EE290D8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FD899-0BE3-3C21-97C1-B021A06F4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70A15E-DE0D-041D-1EC3-7D80A2AE6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CC1F7-D45C-2069-6723-C2BA04682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B6ABB2-7C00-77EF-D280-5DC616D75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1CCEF8-E0CF-9488-EC87-629BCF830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4E8259-FC4F-BAE9-F741-F9BC76650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FD1A26-D949-6769-6E6A-02DE5845F4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Caso de uso | Segmentación y anomalías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4CACD17-C767-FED9-9968-15425BC8DEE1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A2EBA37-14EC-8BCA-A134-7CCB4EB493BD}"/>
              </a:ext>
            </a:extLst>
          </p:cNvPr>
          <p:cNvSpPr/>
          <p:nvPr/>
        </p:nvSpPr>
        <p:spPr>
          <a:xfrm>
            <a:off x="4416665" y="394442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9F5B5-FF03-CFE0-C6F0-ED4D27C00F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CA2B42-A75B-7C4B-811D-AB0C31DF7F44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Momento del apagón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DACD4-9CAE-CA25-A241-6F3D73C9705C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220A5-892F-2008-5412-938F5CEBE906}"/>
              </a:ext>
            </a:extLst>
          </p:cNvPr>
          <p:cNvSpPr txBox="1"/>
          <p:nvPr/>
        </p:nvSpPr>
        <p:spPr>
          <a:xfrm>
            <a:off x="274494" y="3609000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Zoom Izquierda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E17B2-35C3-BF28-1091-6DAEE087FEDE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AF69A-1D82-30A8-697F-56A37D0E822C}"/>
              </a:ext>
            </a:extLst>
          </p:cNvPr>
          <p:cNvSpPr txBox="1"/>
          <p:nvPr/>
        </p:nvSpPr>
        <p:spPr>
          <a:xfrm>
            <a:off x="-69278" y="3609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Bloqueo y recuperación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370FF8-F133-69A0-6C4F-FAC61BCD1591}"/>
              </a:ext>
            </a:extLst>
          </p:cNvPr>
          <p:cNvSpPr txBox="1"/>
          <p:nvPr/>
        </p:nvSpPr>
        <p:spPr>
          <a:xfrm>
            <a:off x="-69278" y="3609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 y pico de las renovables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C08A8-244B-3E54-B1E9-6787FBD3582D}"/>
              </a:ext>
            </a:extLst>
          </p:cNvPr>
          <p:cNvGrpSpPr/>
          <p:nvPr/>
        </p:nvGrpSpPr>
        <p:grpSpPr>
          <a:xfrm>
            <a:off x="357300" y="5873409"/>
            <a:ext cx="1089579" cy="1060938"/>
            <a:chOff x="11207068" y="5072674"/>
            <a:chExt cx="1089579" cy="1060938"/>
          </a:xfrm>
        </p:grpSpPr>
        <p:pic>
          <p:nvPicPr>
            <p:cNvPr id="35" name="Graphic 34" descr="Lamp with solid fill">
              <a:extLst>
                <a:ext uri="{FF2B5EF4-FFF2-40B4-BE49-F238E27FC236}">
                  <a16:creationId xmlns:a16="http://schemas.microsoft.com/office/drawing/2014/main" id="{346553E8-E3A1-C687-7C30-488D0D00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andle with solid fill">
              <a:extLst>
                <a:ext uri="{FF2B5EF4-FFF2-40B4-BE49-F238E27FC236}">
                  <a16:creationId xmlns:a16="http://schemas.microsoft.com/office/drawing/2014/main" id="{31BD7F1B-6137-ED97-9FD2-EC27536A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8186923-C0B2-2FFD-64CB-F51373FBF87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18CA2D1-ED52-5048-E474-23C26D00E0BE}"/>
              </a:ext>
            </a:extLst>
          </p:cNvPr>
          <p:cNvSpPr/>
          <p:nvPr/>
        </p:nvSpPr>
        <p:spPr>
          <a:xfrm rot="10800000">
            <a:off x="173250" y="1305924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127764-7BF5-291F-5210-8897A84FA390}"/>
              </a:ext>
            </a:extLst>
          </p:cNvPr>
          <p:cNvSpPr/>
          <p:nvPr/>
        </p:nvSpPr>
        <p:spPr>
          <a:xfrm>
            <a:off x="0" y="1296299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2644"/>
    </mc:Choice>
    <mc:Fallback xmlns="">
      <p:transition advTm="52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8" grpId="0"/>
      <p:bldP spid="28" grpId="1"/>
      <p:bldP spid="29" grpId="0"/>
      <p:bldP spid="30" grpId="0"/>
      <p:bldP spid="30" grpId="1"/>
      <p:bldP spid="33" grpId="0"/>
      <p:bldP spid="33" grpId="1"/>
    </p:bldLst>
  </p:timing>
  <p:extLst>
    <p:ext uri="{3A86A75C-4F4B-4683-9AE1-C65F6400EC91}">
      <p14:laserTraceLst xmlns:p14="http://schemas.microsoft.com/office/powerpoint/2010/main">
        <p14:tracePtLst>
          <p14:tracePt t="19169" x="10302875" y="5070475"/>
          <p14:tracePt t="19175" x="10193338" y="5003800"/>
          <p14:tracePt t="19183" x="9945688" y="4841875"/>
          <p14:tracePt t="19191" x="9664700" y="4645025"/>
          <p14:tracePt t="19207" x="9342438" y="4381500"/>
          <p14:tracePt t="19223" x="8874125" y="3803650"/>
          <p14:tracePt t="19240" x="8669338" y="3403600"/>
          <p14:tracePt t="19257" x="8601075" y="3155950"/>
          <p14:tracePt t="19258" x="8593138" y="3097213"/>
          <p14:tracePt t="19274" x="8550275" y="2986088"/>
          <p14:tracePt t="19290" x="8532813" y="2917825"/>
          <p14:tracePt t="19307" x="8516938" y="2867025"/>
          <p14:tracePt t="19323" x="8491538" y="2859088"/>
          <p14:tracePt t="19340" x="8474075" y="2851150"/>
          <p14:tracePt t="19357" x="8466138" y="2851150"/>
          <p14:tracePt t="19373" x="8448675" y="2851150"/>
          <p14:tracePt t="19390" x="8440738" y="2867025"/>
          <p14:tracePt t="19416" x="8440738" y="2876550"/>
          <p14:tracePt t="19424" x="8405813" y="2884488"/>
          <p14:tracePt t="19440" x="8294688" y="2927350"/>
          <p14:tracePt t="19456" x="8193088" y="2927350"/>
          <p14:tracePt t="19473" x="8056563" y="2927350"/>
          <p14:tracePt t="19490" x="7861300" y="2909888"/>
          <p14:tracePt t="19507" x="7734300" y="2892425"/>
          <p14:tracePt t="19524" x="7691438" y="2892425"/>
          <p14:tracePt t="19540" x="7673975" y="2892425"/>
          <p14:tracePt t="19557" x="7666038" y="2892425"/>
          <p14:tracePt t="19582" x="7656513" y="2901950"/>
          <p14:tracePt t="19594" x="7656513" y="2909888"/>
          <p14:tracePt t="19610" x="7656513" y="2917825"/>
          <p14:tracePt t="19623" x="7656513" y="2927350"/>
          <p14:tracePt t="19640" x="7656513" y="2943225"/>
          <p14:tracePt t="19657" x="7666038" y="2970213"/>
          <p14:tracePt t="19658" x="7666038" y="2978150"/>
          <p14:tracePt t="19674" x="7673975" y="2986088"/>
          <p14:tracePt t="19690" x="7683500" y="3011488"/>
          <p14:tracePt t="19707" x="7691438" y="3021013"/>
          <p14:tracePt t="19723" x="7699375" y="3046413"/>
          <p14:tracePt t="19741" x="7708900" y="3054350"/>
          <p14:tracePt t="19768" x="7708900" y="3063875"/>
          <p14:tracePt t="19786" x="7716838" y="3071813"/>
          <p14:tracePt t="19794" x="7734300" y="3071813"/>
          <p14:tracePt t="19807" x="7742238" y="3097213"/>
          <p14:tracePt t="19824" x="7775575" y="3130550"/>
          <p14:tracePt t="19840" x="7827963" y="3173413"/>
          <p14:tracePt t="19857" x="7878763" y="3233738"/>
          <p14:tracePt t="19874" x="7929563" y="3276600"/>
          <p14:tracePt t="19890" x="7972425" y="3292475"/>
          <p14:tracePt t="19907" x="8066088" y="3302000"/>
          <p14:tracePt t="19924" x="8134350" y="3302000"/>
          <p14:tracePt t="19940" x="8269288" y="3302000"/>
          <p14:tracePt t="19957" x="8347075" y="3302000"/>
          <p14:tracePt t="19974" x="8440738" y="3302000"/>
          <p14:tracePt t="19990" x="8456613" y="3302000"/>
          <p14:tracePt t="20007" x="8507413" y="3317875"/>
          <p14:tracePt t="20024" x="8601075" y="3352800"/>
          <p14:tracePt t="20040" x="8686800" y="3395663"/>
          <p14:tracePt t="20057" x="8712200" y="3421063"/>
          <p14:tracePt t="20073" x="8720138" y="3429000"/>
          <p14:tracePt t="20276" x="8729663" y="3429000"/>
          <p14:tracePt t="20286" x="8729663" y="3436938"/>
          <p14:tracePt t="20435" x="8737600" y="3436938"/>
          <p14:tracePt t="34825" x="8737600" y="3421063"/>
          <p14:tracePt t="34832" x="8704263" y="3335338"/>
          <p14:tracePt t="34840" x="8636000" y="3224213"/>
          <p14:tracePt t="34857" x="8567738" y="3114675"/>
          <p14:tracePt t="34874" x="8388350" y="2901950"/>
          <p14:tracePt t="34891" x="8355013" y="2876550"/>
          <p14:tracePt t="34988" x="8355013" y="2892425"/>
          <p14:tracePt t="34996" x="8337550" y="2901950"/>
          <p14:tracePt t="35007" x="8320088" y="2927350"/>
          <p14:tracePt t="35024" x="8269288" y="2986088"/>
          <p14:tracePt t="35040" x="8185150" y="3097213"/>
          <p14:tracePt t="35057" x="8081963" y="3233738"/>
          <p14:tracePt t="35073" x="7972425" y="3386138"/>
          <p14:tracePt t="35090" x="7827963" y="3624263"/>
          <p14:tracePt t="35107" x="7648575" y="3965575"/>
          <p14:tracePt t="35123" x="7537450" y="4178300"/>
          <p14:tracePt t="35140" x="7512050" y="4356100"/>
          <p14:tracePt t="35157" x="7521575" y="4432300"/>
          <p14:tracePt t="35173" x="7521575" y="4475163"/>
          <p14:tracePt t="35190" x="7512050" y="4535488"/>
          <p14:tracePt t="35207" x="7512050" y="4568825"/>
          <p14:tracePt t="35208" x="7512050" y="4578350"/>
          <p14:tracePt t="35223" x="7512050" y="4586288"/>
          <p14:tracePt t="35240" x="7512050" y="4603750"/>
          <p14:tracePt t="35257" x="7512050" y="4645025"/>
          <p14:tracePt t="35273" x="7521575" y="4713288"/>
          <p14:tracePt t="35290" x="7546975" y="4806950"/>
          <p14:tracePt t="35307" x="7572375" y="4900613"/>
          <p14:tracePt t="35323" x="7605713" y="4976813"/>
          <p14:tracePt t="35340" x="7623175" y="5037138"/>
          <p14:tracePt t="35356" x="7631113" y="5054600"/>
          <p14:tracePt t="35408" x="7640638" y="5054600"/>
          <p14:tracePt t="35432" x="7648575" y="5054600"/>
          <p14:tracePt t="35440" x="7656513" y="5054600"/>
          <p14:tracePt t="35452" x="7666038" y="5054600"/>
          <p14:tracePt t="35480" x="7683500" y="5070475"/>
          <p14:tracePt t="35489" x="7699375" y="5080000"/>
          <p14:tracePt t="35496" x="7724775" y="5097463"/>
          <p14:tracePt t="35507" x="7742238" y="5113338"/>
          <p14:tracePt t="35523" x="7775575" y="5156200"/>
          <p14:tracePt t="35540" x="7810500" y="5189538"/>
          <p14:tracePt t="35557" x="7835900" y="5232400"/>
          <p14:tracePt t="35573" x="7853363" y="5267325"/>
          <p14:tracePt t="35590" x="7869238" y="5275263"/>
          <p14:tracePt t="35607" x="7869238" y="5283200"/>
          <p14:tracePt t="35925" x="7878763" y="5283200"/>
          <p14:tracePt t="35935" x="7896225" y="5292725"/>
          <p14:tracePt t="35940" x="7921625" y="5292725"/>
          <p14:tracePt t="35957" x="7962900" y="5300663"/>
          <p14:tracePt t="35973" x="8023225" y="5310188"/>
          <p14:tracePt t="35990" x="8066088" y="5318125"/>
          <p14:tracePt t="36007" x="8099425" y="5318125"/>
          <p14:tracePt t="36023" x="8107363" y="5326063"/>
          <p14:tracePt t="36040" x="8116888" y="5326063"/>
          <p14:tracePt t="36127" x="8124825" y="5326063"/>
          <p14:tracePt t="36154" x="8134350" y="5326063"/>
          <p14:tracePt t="36162" x="8150225" y="5326063"/>
          <p14:tracePt t="36173" x="8159750" y="5326063"/>
          <p14:tracePt t="36190" x="8193088" y="5326063"/>
          <p14:tracePt t="36207" x="8210550" y="5343525"/>
          <p14:tracePt t="36224" x="8228013" y="5360988"/>
          <p14:tracePt t="36241" x="8253413" y="5376863"/>
          <p14:tracePt t="36257" x="8278813" y="5394325"/>
          <p14:tracePt t="36274" x="8304213" y="5402263"/>
          <p14:tracePt t="36290" x="8312150" y="5402263"/>
          <p14:tracePt t="36352" x="8320088" y="5402263"/>
          <p14:tracePt t="36364" x="8329613" y="5402263"/>
          <p14:tracePt t="36372" x="8337550" y="5402263"/>
          <p14:tracePt t="36380" x="8347075" y="5402263"/>
          <p14:tracePt t="36390" x="8362950" y="5402263"/>
          <p14:tracePt t="36407" x="8380413" y="5402263"/>
          <p14:tracePt t="36423" x="8413750" y="5402263"/>
          <p14:tracePt t="36440" x="8448675" y="5402263"/>
          <p14:tracePt t="36457" x="8491538" y="5402263"/>
          <p14:tracePt t="36473" x="8516938" y="5402263"/>
          <p14:tracePt t="36512" x="8524875" y="5402263"/>
          <p14:tracePt t="36520" x="8542338" y="5402263"/>
          <p14:tracePt t="36528" x="8567738" y="5402263"/>
          <p14:tracePt t="36540" x="8610600" y="5394325"/>
          <p14:tracePt t="36558" x="8772525" y="5376863"/>
          <p14:tracePt t="36574" x="8874125" y="5368925"/>
          <p14:tracePt t="36590" x="8958263" y="5351463"/>
          <p14:tracePt t="36607" x="9069388" y="5318125"/>
          <p14:tracePt t="36623" x="9137650" y="5283200"/>
          <p14:tracePt t="36640" x="9196388" y="5257800"/>
          <p14:tracePt t="36657" x="9239250" y="5249863"/>
          <p14:tracePt t="36673" x="9239250" y="5241925"/>
          <p14:tracePt t="36849" x="9248775" y="5241925"/>
          <p14:tracePt t="36856" x="9264650" y="5232400"/>
          <p14:tracePt t="36864" x="9274175" y="5232400"/>
          <p14:tracePt t="36873" x="9290050" y="5224463"/>
          <p14:tracePt t="36890" x="9342438" y="5216525"/>
          <p14:tracePt t="36907" x="9401175" y="5199063"/>
          <p14:tracePt t="36924" x="9444038" y="5181600"/>
          <p14:tracePt t="36940" x="9494838" y="5138738"/>
          <p14:tracePt t="36957" x="9537700" y="5105400"/>
          <p14:tracePt t="36973" x="9563100" y="5070475"/>
          <p14:tracePt t="36990" x="9588500" y="5029200"/>
          <p14:tracePt t="37007" x="9656763" y="4976813"/>
          <p14:tracePt t="37023" x="9715500" y="4951413"/>
          <p14:tracePt t="37040" x="9793288" y="4918075"/>
          <p14:tracePt t="37057" x="9894888" y="4867275"/>
          <p14:tracePt t="37073" x="9971088" y="4824413"/>
          <p14:tracePt t="37090" x="10021888" y="4799013"/>
          <p14:tracePt t="37107" x="10039350" y="4781550"/>
          <p14:tracePt t="37124" x="10047288" y="4773613"/>
          <p14:tracePt t="37142" x="10047288" y="4764088"/>
          <p14:tracePt t="37157" x="10056813" y="4764088"/>
          <p14:tracePt t="37398" x="10056813" y="4756150"/>
          <p14:tracePt t="37406" x="10056813" y="4730750"/>
          <p14:tracePt t="37413" x="10039350" y="4687888"/>
          <p14:tracePt t="37424" x="10039350" y="4662488"/>
          <p14:tracePt t="37440" x="10039350" y="4611688"/>
          <p14:tracePt t="37457" x="10039350" y="4578350"/>
          <p14:tracePt t="37473" x="10031413" y="4518025"/>
          <p14:tracePt t="37490" x="10031413" y="4510088"/>
          <p14:tracePt t="37507" x="10021888" y="4492625"/>
          <p14:tracePt t="37526" x="10021888" y="4484688"/>
          <p14:tracePt t="37657" x="10013950" y="4484688"/>
          <p14:tracePt t="37661" x="9996488" y="4467225"/>
          <p14:tracePt t="37673" x="9953625" y="4441825"/>
          <p14:tracePt t="37690" x="9945688" y="4441825"/>
        </p14:tracePtLst>
      </p14:laserTraceLst>
    </p:ext>
  </p:extLs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76CB-5AB8-B748-B6A3-2E6A4E3F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C6E1BC-485B-BCDC-19E1-DD6F6123036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7152C6-0C0C-E8BF-4908-DD203BC3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ABA513-E695-35E1-4899-7B443811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1EE794-F8CA-83ED-17DD-33E8EBCE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99E5B2-E2D3-26D3-0D12-1A7C7B72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0F0271-BA82-AE5A-8E30-DB311FC2F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51CCE-1A7A-A436-CDD6-824EF81A7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4C10DB-E5E1-8F59-4108-851462A6E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7586C-9C80-5689-54B8-03FE6FC21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784421-20CE-C15C-10DA-A6ED2A48F1AF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Estabilización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5783AB-563A-243F-85D2-A5FA0767CF91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Recuperación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E06CB-3C41-E5F0-3464-26C626B8969D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Bloqueo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4F247F-149A-B281-C023-B8C3352B47F4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Apagón</a:t>
            </a:r>
            <a:endParaRPr lang="es-ES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5DA2D3-5A57-0C60-27DA-1ACB2DD48A83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ABD23-278E-C134-B46D-447AAA6F6237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Pico de renovables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1B052-01EB-9BB5-5757-EC016B5386C6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Acerquémonos a la zona del apagón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F8684F-738B-A5ED-CF10-AB651705B2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28</a:t>
            </a:fld>
            <a:endParaRPr lang="es-E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4B1166-DA18-A41A-9519-94EAE0D72AC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Caso de uso | Segmentación y anomalías | Multivariable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CC0D7B5-E5A0-C5E3-21CF-17737A52B44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5DF7E57-7EFD-D70F-04F7-008D4DF49542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71C3E577-3FA3-5CB2-FCFA-31B28BB7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651CDC87-EAB7-64FA-FF88-40352EF5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FAEDA-B4AE-75C1-C426-117A4DD6324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AFC5B-9053-D2A6-7847-400699AB7C71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7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2910"/>
    </mc:Choice>
    <mc:Fallback xmlns="">
      <p:transition advTm="62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0" grpId="0"/>
      <p:bldP spid="30" grpId="1"/>
      <p:bldP spid="11" grpId="0"/>
      <p:bldP spid="11" grpId="1"/>
      <p:bldP spid="41" grpId="0"/>
      <p:bldP spid="46" grpId="0"/>
      <p:bldP spid="46" grpId="1"/>
      <p:bldP spid="24" grpId="0"/>
      <p:bldP spid="24" grpId="1"/>
      <p:bldP spid="38" grpId="0"/>
      <p:bldP spid="38" grpId="1"/>
    </p:bldLst>
  </p:timing>
  <p:extLst>
    <p:ext uri="{3A86A75C-4F4B-4683-9AE1-C65F6400EC91}">
      <p14:laserTraceLst xmlns:p14="http://schemas.microsoft.com/office/powerpoint/2010/main">
        <p14:tracePtLst>
          <p14:tracePt t="8733" x="9945688" y="4424363"/>
          <p14:tracePt t="8739" x="9945688" y="4406900"/>
          <p14:tracePt t="8746" x="9945688" y="4365625"/>
          <p14:tracePt t="8759" x="9953625" y="4338638"/>
          <p14:tracePt t="8803" x="9953625" y="4330700"/>
          <p14:tracePt t="8931" x="9963150" y="4330700"/>
          <p14:tracePt t="8937" x="9988550" y="4322763"/>
          <p14:tracePt t="8944" x="10006013" y="4297363"/>
          <p14:tracePt t="8959" x="10013950" y="4279900"/>
          <p14:tracePt t="8975" x="10021888" y="4262438"/>
          <p14:tracePt t="9011" x="10013950" y="4262438"/>
          <p14:tracePt t="9018" x="10006013" y="4262438"/>
          <p14:tracePt t="9026" x="9996488" y="4262438"/>
          <p14:tracePt t="9055" x="9988550" y="4262438"/>
          <p14:tracePt t="9099" x="10006013" y="4262438"/>
          <p14:tracePt t="9106" x="10074275" y="4262438"/>
          <p14:tracePt t="9115" x="10140950" y="4262438"/>
          <p14:tracePt t="9126" x="10226675" y="4254500"/>
          <p14:tracePt t="9142" x="10379075" y="4254500"/>
          <p14:tracePt t="9159" x="10490200" y="4254500"/>
          <p14:tracePt t="9176" x="10710863" y="4254500"/>
          <p14:tracePt t="9192" x="11001375" y="4279900"/>
          <p14:tracePt t="9209" x="11383963" y="4338638"/>
          <p14:tracePt t="9225" x="11860213" y="4424363"/>
          <p14:tracePt t="9242" x="12106275" y="4484688"/>
          <p14:tracePt t="24465" x="190500" y="4864100"/>
          <p14:tracePt t="24476" x="285750" y="4775200"/>
          <p14:tracePt t="24492" x="514350" y="4559300"/>
          <p14:tracePt t="24509" x="685800" y="4400550"/>
          <p14:tracePt t="24526" x="876300" y="4235450"/>
          <p14:tracePt t="24543" x="1009650" y="4121150"/>
          <p14:tracePt t="24560" x="1136650" y="4025900"/>
          <p14:tracePt t="24577" x="1206500" y="3962400"/>
          <p14:tracePt t="24593" x="1244600" y="3930650"/>
          <p14:tracePt t="24609" x="1250950" y="3917950"/>
          <p14:tracePt t="24643" x="1263650" y="3905250"/>
          <p14:tracePt t="24650" x="1270000" y="3892550"/>
          <p14:tracePt t="24659" x="1282700" y="3873500"/>
          <p14:tracePt t="24677" x="1289050" y="3854450"/>
          <p14:tracePt t="24693" x="1295400" y="3835400"/>
          <p14:tracePt t="24797" x="1295400" y="3848100"/>
          <p14:tracePt t="24805" x="1295400" y="3860800"/>
          <p14:tracePt t="24815" x="1295400" y="3879850"/>
          <p14:tracePt t="24826" x="1301750" y="3898900"/>
          <p14:tracePt t="24843" x="1320800" y="3943350"/>
          <p14:tracePt t="24859" x="1339850" y="3981450"/>
          <p14:tracePt t="24876" x="1377950" y="4025900"/>
          <p14:tracePt t="24893" x="1441450" y="4057650"/>
          <p14:tracePt t="24909" x="1485900" y="4064000"/>
          <p14:tracePt t="24926" x="1504950" y="4064000"/>
          <p14:tracePt t="24994" x="1511300" y="4064000"/>
          <p14:tracePt t="25003" x="1524000" y="4070350"/>
          <p14:tracePt t="25010" x="1549400" y="4083050"/>
          <p14:tracePt t="25026" x="1587500" y="4152900"/>
          <p14:tracePt t="25043" x="1600200" y="4216400"/>
          <p14:tracePt t="25059" x="1600200" y="4229100"/>
          <p14:tracePt t="25577" x="1606550" y="4229100"/>
          <p14:tracePt t="25581" x="1670050" y="4229100"/>
          <p14:tracePt t="25592" x="1695450" y="4222750"/>
          <p14:tracePt t="25609" x="1816100" y="4184650"/>
          <p14:tracePt t="25626" x="1885950" y="4159250"/>
          <p14:tracePt t="25642" x="1987550" y="4121150"/>
          <p14:tracePt t="25659" x="2044700" y="4102100"/>
          <p14:tracePt t="25676" x="2133600" y="4083050"/>
          <p14:tracePt t="25692" x="2260600" y="4064000"/>
          <p14:tracePt t="25709" x="2374900" y="4044950"/>
          <p14:tracePt t="25726" x="2470150" y="4032250"/>
          <p14:tracePt t="25743" x="2622550" y="4006850"/>
          <p14:tracePt t="25759" x="2781300" y="4000500"/>
          <p14:tracePt t="25776" x="2870200" y="4000500"/>
          <p14:tracePt t="25792" x="2908300" y="4000500"/>
          <p14:tracePt t="25809" x="2921000" y="4000500"/>
          <p14:tracePt t="25825" x="2940050" y="4000500"/>
          <p14:tracePt t="25842" x="2997200" y="3987800"/>
          <p14:tracePt t="25860" x="3105150" y="3937000"/>
          <p14:tracePt t="25876" x="3206750" y="3892550"/>
          <p14:tracePt t="25892" x="3448050" y="3822700"/>
          <p14:tracePt t="25909" x="3733800" y="3778250"/>
          <p14:tracePt t="25926" x="3968750" y="3752850"/>
          <p14:tracePt t="25943" x="4044950" y="3740150"/>
          <p14:tracePt t="25959" x="4070350" y="3740150"/>
          <p14:tracePt t="25977" x="4089400" y="3746500"/>
          <p14:tracePt t="25993" x="4127500" y="3746500"/>
          <p14:tracePt t="26009" x="4146550" y="3746500"/>
          <p14:tracePt t="26026" x="4159250" y="3746500"/>
          <p14:tracePt t="26043" x="4165600" y="3740150"/>
          <p14:tracePt t="26060" x="4279900" y="3695700"/>
          <p14:tracePt t="26076" x="4425950" y="3651250"/>
          <p14:tracePt t="26093" x="4718050" y="3587750"/>
          <p14:tracePt t="26109" x="4991100" y="3549650"/>
          <p14:tracePt t="26126" x="5219700" y="3530600"/>
          <p14:tracePt t="26142" x="5467350" y="3505200"/>
          <p14:tracePt t="26161" x="5797550" y="3479800"/>
          <p14:tracePt t="26176" x="5918200" y="3479800"/>
          <p14:tracePt t="26193" x="6375400" y="3460750"/>
          <p14:tracePt t="26209" x="6572250" y="3460750"/>
          <p14:tracePt t="26225" x="6711950" y="3454400"/>
          <p14:tracePt t="26242" x="6769100" y="3448050"/>
          <p14:tracePt t="26259" x="6819900" y="3435350"/>
          <p14:tracePt t="26276" x="6858000" y="3429000"/>
          <p14:tracePt t="26292" x="6864350" y="3429000"/>
          <p14:tracePt t="26359" x="6877050" y="3422650"/>
          <p14:tracePt t="26368" x="6883400" y="3422650"/>
          <p14:tracePt t="26375" x="6889750" y="3422650"/>
          <p14:tracePt t="26392" x="6902450" y="3422650"/>
          <p14:tracePt t="26408" x="6908800" y="3422650"/>
          <p14:tracePt t="26425" x="6915150" y="3429000"/>
          <p14:tracePt t="26442" x="6940550" y="3429000"/>
          <p14:tracePt t="26459" x="6985000" y="3429000"/>
          <p14:tracePt t="26476" x="7073900" y="3429000"/>
          <p14:tracePt t="26492" x="7156450" y="3441700"/>
          <p14:tracePt t="26509" x="7264400" y="3498850"/>
          <p14:tracePt t="26527" x="7321550" y="3543300"/>
          <p14:tracePt t="26546" x="7321550" y="3568700"/>
          <p14:tracePt t="26789" x="7372350" y="3568700"/>
          <p14:tracePt t="26795" x="7404100" y="3568700"/>
          <p14:tracePt t="26809" x="7410450" y="3568700"/>
          <p14:tracePt t="26826" x="7416800" y="3568700"/>
          <p14:tracePt t="26855" x="7416800" y="3575050"/>
          <p14:tracePt t="26863" x="7416800" y="3581400"/>
          <p14:tracePt t="26878" x="7416800" y="3587750"/>
          <p14:tracePt t="26892" x="7416800" y="3600450"/>
          <p14:tracePt t="26910" x="7416800" y="3625850"/>
          <p14:tracePt t="26927" x="7416800" y="3644900"/>
          <p14:tracePt t="26942" x="7416800" y="3651250"/>
          <p14:tracePt t="26959" x="7423150" y="3651250"/>
          <p14:tracePt t="26976" x="7429500" y="3657600"/>
          <p14:tracePt t="26992" x="7435850" y="3663950"/>
          <p14:tracePt t="27009" x="7448550" y="3676650"/>
          <p14:tracePt t="27025" x="7473950" y="3689350"/>
          <p14:tracePt t="27042" x="7505700" y="3714750"/>
          <p14:tracePt t="27059" x="7524750" y="3721100"/>
          <p14:tracePt t="27076" x="7556500" y="3740150"/>
          <p14:tracePt t="27093" x="7651750" y="3790950"/>
          <p14:tracePt t="27109" x="7708900" y="3803650"/>
          <p14:tracePt t="27126" x="7734300" y="3822700"/>
          <p14:tracePt t="27143" x="7753350" y="3822700"/>
          <p14:tracePt t="27159" x="7766050" y="3822700"/>
          <p14:tracePt t="27211" x="7772400" y="3822700"/>
          <p14:tracePt t="27243" x="7778750" y="3822700"/>
          <p14:tracePt t="27251" x="7785100" y="3822700"/>
          <p14:tracePt t="27259" x="7791450" y="3822700"/>
          <p14:tracePt t="27276" x="7848600" y="3822700"/>
          <p14:tracePt t="27292" x="7924800" y="3835400"/>
          <p14:tracePt t="27309" x="8007350" y="3848100"/>
          <p14:tracePt t="27326" x="8064500" y="3860800"/>
          <p14:tracePt t="27343" x="8102600" y="3867150"/>
          <p14:tracePt t="27359" x="8108950" y="3867150"/>
          <p14:tracePt t="27387" x="8108950" y="3873500"/>
          <p14:tracePt t="27493" x="8121650" y="3879850"/>
          <p14:tracePt t="27500" x="8134350" y="3892550"/>
          <p14:tracePt t="27509" x="8134350" y="3905250"/>
          <p14:tracePt t="27526" x="8178800" y="3943350"/>
          <p14:tracePt t="27542" x="8216900" y="3968750"/>
          <p14:tracePt t="27559" x="8261350" y="3987800"/>
          <p14:tracePt t="27576" x="8350250" y="4013200"/>
          <p14:tracePt t="27593" x="8426450" y="4025900"/>
          <p14:tracePt t="27609" x="8502650" y="4032250"/>
          <p14:tracePt t="27626" x="8585200" y="4019550"/>
          <p14:tracePt t="27642" x="8636000" y="3981450"/>
          <p14:tracePt t="27660" x="8667750" y="3968750"/>
          <p14:tracePt t="27676" x="8699500" y="3943350"/>
          <p14:tracePt t="27693" x="8712200" y="3930650"/>
          <p14:tracePt t="27709" x="8724900" y="3924300"/>
          <p14:tracePt t="27758" x="8724900" y="3917950"/>
          <p14:tracePt t="27765" x="8737600" y="3911600"/>
          <p14:tracePt t="27776" x="8737600" y="3898900"/>
          <p14:tracePt t="27793" x="8750300" y="3892550"/>
          <p14:tracePt t="27809" x="8775700" y="3879850"/>
          <p14:tracePt t="27826" x="8813800" y="3873500"/>
          <p14:tracePt t="27842" x="8858250" y="3848100"/>
          <p14:tracePt t="27859" x="8915400" y="3790950"/>
          <p14:tracePt t="27876" x="8947150" y="3746500"/>
          <p14:tracePt t="27892" x="8978900" y="3702050"/>
          <p14:tracePt t="27909" x="9029700" y="3632200"/>
          <p14:tracePt t="27926" x="9067800" y="3581400"/>
          <p14:tracePt t="27943" x="9112250" y="3524250"/>
          <p14:tracePt t="27960" x="9131300" y="3498850"/>
          <p14:tracePt t="27976" x="9131300" y="3486150"/>
          <p14:tracePt t="27992" x="9137650" y="3473450"/>
          <p14:tracePt t="28009" x="9144000" y="3454400"/>
          <p14:tracePt t="28026" x="9150350" y="3435350"/>
          <p14:tracePt t="28042" x="9163050" y="3403600"/>
          <p14:tracePt t="28059" x="9175750" y="3359150"/>
          <p14:tracePt t="28076" x="9182100" y="3340100"/>
          <p14:tracePt t="28094" x="9188450" y="3302000"/>
          <p14:tracePt t="28110" x="9188450" y="3251200"/>
          <p14:tracePt t="28126" x="9188450" y="3175000"/>
          <p14:tracePt t="28142" x="9169400" y="3124200"/>
          <p14:tracePt t="28159" x="9150350" y="3067050"/>
          <p14:tracePt t="28176" x="9112250" y="3003550"/>
          <p14:tracePt t="28192" x="9099550" y="2971800"/>
          <p14:tracePt t="28209" x="9067800" y="2933700"/>
          <p14:tracePt t="28226" x="9055100" y="2921000"/>
          <p14:tracePt t="28242" x="9042400" y="2901950"/>
          <p14:tracePt t="28259" x="9036050" y="2889250"/>
          <p14:tracePt t="28276" x="9017000" y="2863850"/>
          <p14:tracePt t="28292" x="8959850" y="2819400"/>
          <p14:tracePt t="28309" x="8896350" y="2781300"/>
          <p14:tracePt t="28326" x="8820150" y="2736850"/>
          <p14:tracePt t="28343" x="8775700" y="2711450"/>
          <p14:tracePt t="28359" x="8731250" y="2673350"/>
          <p14:tracePt t="28375" x="8705850" y="2654300"/>
          <p14:tracePt t="28393" x="8661400" y="2628900"/>
          <p14:tracePt t="28410" x="8642350" y="2622550"/>
          <p14:tracePt t="28426" x="8629650" y="2622550"/>
          <p14:tracePt t="28442" x="8616950" y="2622550"/>
          <p14:tracePt t="33206" x="8604250" y="2628900"/>
          <p14:tracePt t="33215" x="8591550" y="2635250"/>
          <p14:tracePt t="33226" x="8566150" y="2647950"/>
          <p14:tracePt t="33243" x="8534400" y="2667000"/>
          <p14:tracePt t="33259" x="8502650" y="2692400"/>
          <p14:tracePt t="33276" x="8496300" y="2692400"/>
          <p14:tracePt t="33321" x="8496300" y="2698750"/>
          <p14:tracePt t="33329" x="8489950" y="2698750"/>
          <p14:tracePt t="33336" x="8477250" y="2717800"/>
          <p14:tracePt t="33344" x="8458200" y="2724150"/>
          <p14:tracePt t="33359" x="8451850" y="2736850"/>
          <p14:tracePt t="33376" x="8413750" y="2781300"/>
          <p14:tracePt t="33393" x="8382000" y="2838450"/>
          <p14:tracePt t="33409" x="8337550" y="2914650"/>
          <p14:tracePt t="33426" x="8312150" y="2984500"/>
          <p14:tracePt t="33443" x="8242300" y="3079750"/>
          <p14:tracePt t="33459" x="8166100" y="3200400"/>
          <p14:tracePt t="33476" x="8070850" y="3365500"/>
          <p14:tracePt t="33492" x="7969250" y="3536950"/>
          <p14:tracePt t="33509" x="7880350" y="3657600"/>
          <p14:tracePt t="33525" x="7804150" y="3752850"/>
          <p14:tracePt t="33543" x="7759700" y="3797300"/>
          <p14:tracePt t="33561" x="7715250" y="3924300"/>
          <p14:tracePt t="33576" x="7651750" y="4235450"/>
          <p14:tracePt t="33594" x="7581900" y="4470400"/>
          <p14:tracePt t="33611" x="7512050" y="4686300"/>
          <p14:tracePt t="33627" x="7467600" y="4775200"/>
          <p14:tracePt t="33643" x="7454900" y="4819650"/>
          <p14:tracePt t="33659" x="7442200" y="4832350"/>
          <p14:tracePt t="33676" x="7442200" y="4838700"/>
          <p14:tracePt t="33693" x="7435850" y="4838700"/>
          <p14:tracePt t="33789" x="7435850" y="4845050"/>
          <p14:tracePt t="33797" x="7429500" y="4845050"/>
          <p14:tracePt t="33819" x="7429500" y="4851400"/>
          <p14:tracePt t="33827" x="7423150" y="4851400"/>
          <p14:tracePt t="33842" x="7416800" y="4857750"/>
          <p14:tracePt t="33859" x="7391400" y="4876800"/>
          <p14:tracePt t="33876" x="7372350" y="4902200"/>
          <p14:tracePt t="33893" x="7315200" y="4959350"/>
          <p14:tracePt t="33909" x="7289800" y="4984750"/>
          <p14:tracePt t="33926" x="7264400" y="5022850"/>
          <p14:tracePt t="33944" x="7232650" y="5048250"/>
          <p14:tracePt t="33960" x="7181850" y="5086350"/>
          <p14:tracePt t="33976" x="7150100" y="5111750"/>
          <p14:tracePt t="33993" x="7112000" y="5130800"/>
          <p14:tracePt t="34009" x="7067550" y="5149850"/>
          <p14:tracePt t="34026" x="7023100" y="5162550"/>
          <p14:tracePt t="34043" x="6946900" y="5175250"/>
          <p14:tracePt t="34059" x="6889750" y="5187950"/>
          <p14:tracePt t="34076" x="6826250" y="5194300"/>
          <p14:tracePt t="34093" x="6781800" y="5194300"/>
          <p14:tracePt t="34109" x="6699250" y="5194300"/>
          <p14:tracePt t="34126" x="6642100" y="5194300"/>
          <p14:tracePt t="34142" x="6610350" y="5194300"/>
          <p14:tracePt t="34159" x="6591300" y="5194300"/>
          <p14:tracePt t="34176" x="6565900" y="5187950"/>
          <p14:tracePt t="34192" x="6515100" y="5137150"/>
          <p14:tracePt t="34209" x="6477000" y="5111750"/>
          <p14:tracePt t="34226" x="6457950" y="5092700"/>
          <p14:tracePt t="34242" x="6426200" y="5067300"/>
          <p14:tracePt t="34259" x="6413500" y="5060950"/>
          <p14:tracePt t="34276" x="6381750" y="5048250"/>
          <p14:tracePt t="34293" x="6330950" y="5041900"/>
          <p14:tracePt t="34309" x="6318250" y="5041900"/>
          <p14:tracePt t="34326" x="6267450" y="5041900"/>
          <p14:tracePt t="34342" x="6153150" y="5041900"/>
          <p14:tracePt t="34359" x="6057900" y="5035550"/>
          <p14:tracePt t="34376" x="5981700" y="5022850"/>
          <p14:tracePt t="34392" x="5899150" y="4997450"/>
          <p14:tracePt t="34409" x="5848350" y="4984750"/>
          <p14:tracePt t="34426" x="5810250" y="4972050"/>
          <p14:tracePt t="34442" x="5778500" y="4965700"/>
          <p14:tracePt t="34459" x="5727700" y="4946650"/>
          <p14:tracePt t="34476" x="5702300" y="4946650"/>
          <p14:tracePt t="34492" x="5670550" y="4946650"/>
          <p14:tracePt t="34509" x="5657850" y="4946650"/>
          <p14:tracePt t="34526" x="5638800" y="4946650"/>
          <p14:tracePt t="34543" x="5556250" y="4946650"/>
          <p14:tracePt t="34559" x="5511800" y="4946650"/>
          <p14:tracePt t="34576" x="5499100" y="4946650"/>
          <p14:tracePt t="34649" x="5492750" y="4946650"/>
          <p14:tracePt t="34657" x="5492750" y="4940300"/>
          <p14:tracePt t="34665" x="5480050" y="4940300"/>
          <p14:tracePt t="34676" x="5473700" y="4933950"/>
          <p14:tracePt t="34693" x="5454650" y="4927600"/>
          <p14:tracePt t="34709" x="5365750" y="4914900"/>
          <p14:tracePt t="34726" x="5314950" y="4908550"/>
          <p14:tracePt t="34742" x="5251450" y="4908550"/>
          <p14:tracePt t="34759" x="5232400" y="4908550"/>
          <p14:tracePt t="34776" x="5226050" y="4908550"/>
          <p14:tracePt t="34849" x="5232400" y="4902200"/>
          <p14:tracePt t="34857" x="5238750" y="4895850"/>
          <p14:tracePt t="34865" x="5257800" y="4895850"/>
          <p14:tracePt t="34876" x="5264150" y="4883150"/>
          <p14:tracePt t="34892" x="5289550" y="4883150"/>
          <p14:tracePt t="34909" x="5308600" y="4876800"/>
          <p14:tracePt t="34926" x="5340350" y="4864100"/>
          <p14:tracePt t="34942" x="5384800" y="4864100"/>
          <p14:tracePt t="34959" x="5435600" y="4857750"/>
          <p14:tracePt t="34976" x="5492750" y="4857750"/>
          <p14:tracePt t="34993" x="5568950" y="4851400"/>
          <p14:tracePt t="35009" x="5632450" y="4851400"/>
          <p14:tracePt t="35026" x="5689600" y="4851400"/>
          <p14:tracePt t="35042" x="5746750" y="4857750"/>
          <p14:tracePt t="35060" x="5810250" y="4870450"/>
          <p14:tracePt t="35076" x="5873750" y="4870450"/>
          <p14:tracePt t="35094" x="5962650" y="4857750"/>
          <p14:tracePt t="35110" x="5994400" y="4845050"/>
          <p14:tracePt t="35126" x="6019800" y="4838700"/>
          <p14:tracePt t="35143" x="6146800" y="4832350"/>
          <p14:tracePt t="35160" x="6235700" y="4832350"/>
          <p14:tracePt t="35176" x="6330950" y="4832350"/>
          <p14:tracePt t="35193" x="6419850" y="4838700"/>
          <p14:tracePt t="35209" x="6477000" y="4838700"/>
          <p14:tracePt t="35226" x="6496050" y="4845050"/>
          <p14:tracePt t="35574" x="6508750" y="4845050"/>
          <p14:tracePt t="35581" x="6515100" y="4845050"/>
          <p14:tracePt t="35592" x="6527800" y="4838700"/>
          <p14:tracePt t="35609" x="6559550" y="4826000"/>
          <p14:tracePt t="35626" x="6597650" y="4819650"/>
          <p14:tracePt t="35642" x="6654800" y="4806950"/>
          <p14:tracePt t="35659" x="6699250" y="4800600"/>
          <p14:tracePt t="35676" x="6731000" y="4800600"/>
          <p14:tracePt t="35692" x="6756400" y="4800600"/>
          <p14:tracePt t="35709" x="6788150" y="4794250"/>
          <p14:tracePt t="35726" x="6819900" y="4787900"/>
          <p14:tracePt t="35743" x="6870700" y="4775200"/>
          <p14:tracePt t="35759" x="6896100" y="4756150"/>
          <p14:tracePt t="35776" x="6927850" y="4730750"/>
          <p14:tracePt t="35792" x="6946900" y="4705350"/>
          <p14:tracePt t="35809" x="6959600" y="4692650"/>
          <p14:tracePt t="35827" x="6978650" y="4679950"/>
          <p14:tracePt t="35843" x="7004050" y="4667250"/>
          <p14:tracePt t="35859" x="7080250" y="4648200"/>
          <p14:tracePt t="35876" x="7162800" y="4629150"/>
          <p14:tracePt t="35893" x="7239000" y="4616450"/>
          <p14:tracePt t="35909" x="7321550" y="4597400"/>
          <p14:tracePt t="35926" x="7346950" y="4584700"/>
          <p14:tracePt t="35942" x="7366000" y="4578350"/>
          <p14:tracePt t="35959" x="7372350" y="4572000"/>
          <p14:tracePt t="35976" x="7378700" y="4559300"/>
          <p14:tracePt t="36061" x="7385050" y="4559300"/>
          <p14:tracePt t="36069" x="7385050" y="4552950"/>
          <p14:tracePt t="36089" x="7385050" y="4546600"/>
          <p14:tracePt t="36097" x="7391400" y="4546600"/>
          <p14:tracePt t="36451" x="7397750" y="4546600"/>
          <p14:tracePt t="36457" x="7404100" y="4546600"/>
          <p14:tracePt t="36465" x="7410450" y="4546600"/>
          <p14:tracePt t="36476" x="7416800" y="4546600"/>
          <p14:tracePt t="36492" x="7423150" y="4546600"/>
          <p14:tracePt t="40987" x="7429500" y="4540250"/>
          <p14:tracePt t="40992" x="7473950" y="4527550"/>
          <p14:tracePt t="40999" x="7505700" y="4521200"/>
          <p14:tracePt t="41008" x="7556500" y="4502150"/>
          <p14:tracePt t="41026" x="7658100" y="4470400"/>
          <p14:tracePt t="41042" x="7734300" y="4451350"/>
          <p14:tracePt t="41059" x="7804150" y="4445000"/>
          <p14:tracePt t="41076" x="7810500" y="4445000"/>
          <p14:tracePt t="41281" x="7816850" y="4445000"/>
          <p14:tracePt t="41285" x="7823200" y="4445000"/>
          <p14:tracePt t="41293" x="7835900" y="4457700"/>
          <p14:tracePt t="41309" x="7842250" y="4457700"/>
          <p14:tracePt t="41326" x="7867650" y="4470400"/>
          <p14:tracePt t="41342" x="7886700" y="4470400"/>
          <p14:tracePt t="41359" x="7893050" y="4470400"/>
          <p14:tracePt t="41375" x="7899400" y="4470400"/>
          <p14:tracePt t="41673" x="7905750" y="4470400"/>
          <p14:tracePt t="41721" x="7912100" y="4483100"/>
          <p14:tracePt t="41729" x="7912100" y="4489450"/>
          <p14:tracePt t="41742" x="7924800" y="4495800"/>
          <p14:tracePt t="41759" x="7924800" y="4514850"/>
          <p14:tracePt t="41777" x="7943850" y="4546600"/>
          <p14:tracePt t="41793" x="7950200" y="4559300"/>
          <p14:tracePt t="41809" x="7956550" y="4584700"/>
          <p14:tracePt t="41825" x="7956550" y="4591050"/>
          <p14:tracePt t="41842" x="7962900" y="4603750"/>
          <p14:tracePt t="41859" x="7969250" y="4610100"/>
          <p14:tracePt t="41876" x="7969250" y="4635500"/>
          <p14:tracePt t="41893" x="7981950" y="4654550"/>
          <p14:tracePt t="41909" x="7981950" y="4692650"/>
          <p14:tracePt t="41926" x="8001000" y="4743450"/>
          <p14:tracePt t="41942" x="8007350" y="4775200"/>
          <p14:tracePt t="41959" x="8020050" y="4800600"/>
          <p14:tracePt t="41976" x="8020050" y="4832350"/>
          <p14:tracePt t="41993" x="8026400" y="4851400"/>
          <p14:tracePt t="42009" x="8026400" y="4870450"/>
          <p14:tracePt t="42026" x="8032750" y="4876800"/>
          <p14:tracePt t="42124" x="8032750" y="4883150"/>
          <p14:tracePt t="42134" x="8032750" y="4889500"/>
          <p14:tracePt t="42142" x="8032750" y="4902200"/>
          <p14:tracePt t="42158" x="8039100" y="4908550"/>
          <p14:tracePt t="42176" x="8039100" y="4914900"/>
          <p14:tracePt t="44245" x="8051800" y="4914900"/>
          <p14:tracePt t="44250" x="8064500" y="4927600"/>
          <p14:tracePt t="44259" x="8096250" y="4940300"/>
          <p14:tracePt t="44276" x="8134350" y="4953000"/>
          <p14:tracePt t="44292" x="8159750" y="4953000"/>
          <p14:tracePt t="44337" x="8166100" y="4953000"/>
          <p14:tracePt t="44342" x="8178800" y="4953000"/>
          <p14:tracePt t="44358" x="8191500" y="4953000"/>
          <p14:tracePt t="44367" x="8204200" y="4953000"/>
          <p14:tracePt t="44375" x="8210550" y="4953000"/>
          <p14:tracePt t="44392" x="8216900" y="4953000"/>
          <p14:tracePt t="44409" x="8229600" y="4953000"/>
          <p14:tracePt t="44426" x="8248650" y="4953000"/>
          <p14:tracePt t="44443" x="8286750" y="4953000"/>
          <p14:tracePt t="44459" x="8305800" y="4953000"/>
          <p14:tracePt t="44476" x="8312150" y="4953000"/>
          <p14:tracePt t="44492" x="8318500" y="4946650"/>
          <p14:tracePt t="44511" x="8331200" y="4940300"/>
          <p14:tracePt t="44526" x="8350250" y="4933950"/>
          <p14:tracePt t="44543" x="8401050" y="4908550"/>
          <p14:tracePt t="44560" x="8477250" y="4876800"/>
          <p14:tracePt t="44576" x="8515350" y="4864100"/>
          <p14:tracePt t="44592" x="8559800" y="4857750"/>
          <p14:tracePt t="44609" x="8604250" y="4857750"/>
          <p14:tracePt t="44626" x="8667750" y="4857750"/>
          <p14:tracePt t="44643" x="8693150" y="4857750"/>
          <p14:tracePt t="44659" x="8712200" y="4857750"/>
          <p14:tracePt t="51476" x="8712200" y="4851400"/>
          <p14:tracePt t="51482" x="8712200" y="4838700"/>
          <p14:tracePt t="51492" x="8705850" y="4794250"/>
          <p14:tracePt t="51509" x="8661400" y="4673600"/>
          <p14:tracePt t="51526" x="8642350" y="4622800"/>
          <p14:tracePt t="51542" x="8623300" y="4603750"/>
          <p14:tracePt t="51559" x="8616950" y="4591050"/>
          <p14:tracePt t="51698" x="8610600" y="4578350"/>
          <p14:tracePt t="51705" x="8591550" y="4572000"/>
          <p14:tracePt t="51713" x="8547100" y="4540250"/>
          <p14:tracePt t="51726" x="8515350" y="4521200"/>
          <p14:tracePt t="51743" x="8343900" y="4438650"/>
          <p14:tracePt t="51760" x="8121650" y="4349750"/>
          <p14:tracePt t="51776" x="8064500" y="4330700"/>
          <p14:tracePt t="51792" x="7912100" y="4286250"/>
          <p14:tracePt t="51809" x="7874000" y="4273550"/>
          <p14:tracePt t="51825" x="7829550" y="4254500"/>
          <p14:tracePt t="51842" x="7816850" y="4248150"/>
          <p14:tracePt t="51905" x="7810500" y="4241800"/>
          <p14:tracePt t="51913" x="7804150" y="4229100"/>
          <p14:tracePt t="51926" x="7766050" y="4171950"/>
          <p14:tracePt t="51942" x="7670800" y="4057650"/>
          <p14:tracePt t="51959" x="7626350" y="4013200"/>
          <p14:tracePt t="51976" x="7569200" y="3962400"/>
          <p14:tracePt t="51992" x="7524750" y="3930650"/>
          <p14:tracePt t="52009" x="7473950" y="3905250"/>
          <p14:tracePt t="52027" x="7435850" y="3873500"/>
          <p14:tracePt t="52044" x="7429500" y="3867150"/>
          <p14:tracePt t="52059" x="7423150" y="3867150"/>
          <p14:tracePt t="52076" x="7397750" y="3854450"/>
          <p14:tracePt t="52092" x="7372350" y="3854450"/>
          <p14:tracePt t="52109" x="7321550" y="3848100"/>
          <p14:tracePt t="52126" x="7251700" y="3841750"/>
          <p14:tracePt t="52143" x="7118350" y="3835400"/>
          <p14:tracePt t="52159" x="6959600" y="3835400"/>
          <p14:tracePt t="52176" x="6826250" y="3835400"/>
          <p14:tracePt t="52192" x="6731000" y="3854450"/>
          <p14:tracePt t="52209" x="6686550" y="3867150"/>
          <p14:tracePt t="52226" x="6654800" y="3873500"/>
          <p14:tracePt t="52242" x="6635750" y="3886200"/>
          <p14:tracePt t="52259" x="6591300" y="3905250"/>
          <p14:tracePt t="52276" x="6534150" y="3937000"/>
          <p14:tracePt t="52292" x="6426200" y="3981450"/>
          <p14:tracePt t="52309" x="6267450" y="4038600"/>
          <p14:tracePt t="52325" x="6064250" y="4070350"/>
          <p14:tracePt t="52342" x="5873750" y="4102100"/>
          <p14:tracePt t="52359" x="5721350" y="4114800"/>
          <p14:tracePt t="52376" x="5594350" y="4121150"/>
          <p14:tracePt t="52393" x="5492750" y="4121150"/>
          <p14:tracePt t="52409" x="5473700" y="4121150"/>
          <p14:tracePt t="52426" x="5467350" y="4121150"/>
          <p14:tracePt t="52443" x="5461000" y="4121150"/>
          <p14:tracePt t="52459" x="5429250" y="4121150"/>
          <p14:tracePt t="52475" x="5416550" y="4121150"/>
          <p14:tracePt t="52493" x="5378450" y="4121150"/>
          <p14:tracePt t="52509" x="5353050" y="4121150"/>
          <p14:tracePt t="52526" x="5334000" y="4114800"/>
          <p14:tracePt t="52543" x="5314950" y="4114800"/>
          <p14:tracePt t="52585" x="5314950" y="4108450"/>
          <p14:tracePt t="52593" x="5308600" y="4095750"/>
          <p14:tracePt t="52600" x="5295900" y="4083050"/>
          <p14:tracePt t="52609" x="5295900" y="4070350"/>
          <p14:tracePt t="52626" x="5270500" y="4044950"/>
          <p14:tracePt t="52643" x="5245100" y="4006850"/>
          <p14:tracePt t="52659" x="5226050" y="3987800"/>
          <p14:tracePt t="52676" x="5200650" y="3962400"/>
          <p14:tracePt t="52692" x="5181600" y="3937000"/>
          <p14:tracePt t="52709" x="5175250" y="3924300"/>
          <p14:tracePt t="52726" x="5168900" y="3917950"/>
        </p14:tracePtLst>
      </p14:laserTraceLst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8359C-7D1D-7F58-308D-DB827B03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519BE4-561D-586D-0DD1-24AC1BB0CA34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14F7-D34E-D684-CC45-9599A415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AF605C-C961-76B2-47F0-0CE9457EA7C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pre-entrenados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C21C28-F207-FC99-A00E-13D4E53727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29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5F3CE1-5213-45B8-62EE-6047A6879F6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F55216-3E48-2D0F-308C-DA74967972D3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2C3B8A-6793-5B3C-9C11-465FF1AD3E36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5CAC5-1815-69DE-D2EE-C477B7B07D1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622D78-6B0F-4E8C-A0A1-C22CB87296AD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E913A4-8594-B717-3BC3-EAEE0BD1BE12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2A5A36B6-4B56-8E31-3441-205A2054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723113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667E6600-9937-1BA7-C1C2-5CD4CA2AE2E4}"/>
              </a:ext>
            </a:extLst>
          </p:cNvPr>
          <p:cNvSpPr txBox="1">
            <a:spLocks/>
          </p:cNvSpPr>
          <p:nvPr/>
        </p:nvSpPr>
        <p:spPr>
          <a:xfrm>
            <a:off x="-274329" y="2621258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Entrenamiento </a:t>
            </a:r>
          </a:p>
          <a:p>
            <a:pPr marL="0" indent="0" algn="ctr">
              <a:buNone/>
            </a:pPr>
            <a:r>
              <a:rPr lang="es-ES" sz="2400" dirty="0"/>
              <a:t>+ Inferencia</a:t>
            </a:r>
          </a:p>
          <a:p>
            <a:pPr marL="0" indent="0" algn="ctr">
              <a:buNone/>
            </a:pPr>
            <a:r>
              <a:rPr lang="es-ES" sz="2400" noProof="0" dirty="0"/>
              <a:t>clásico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1621EC4-A78B-51E1-56BB-1BE96079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B9B2BA5-D324-41C9-35EC-4EC3E0A2D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682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417"/>
    </mc:Choice>
    <mc:Fallback xmlns="">
      <p:transition spd="slow" advTm="314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8280-A789-F373-A3AE-BCEBD8CF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A4849E-62BB-FB20-F8C9-0851113835E6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3DBC0-B796-7896-DF7E-917A0660E3A7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Contenido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6881-82CC-02C4-0709-49753A2C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DAB9F-08D2-202C-7C06-A2409CF7D660}"/>
              </a:ext>
            </a:extLst>
          </p:cNvPr>
          <p:cNvSpPr txBox="1"/>
          <p:nvPr/>
        </p:nvSpPr>
        <p:spPr>
          <a:xfrm>
            <a:off x="902090" y="2567226"/>
            <a:ext cx="8525374" cy="2922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Introducción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Herramientas y metodología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Resultados experimentales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Discusión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Conclusiones y trabajo futuro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3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9"/>
    </mc:Choice>
    <mc:Fallback xmlns="">
      <p:transition spd="slow" advTm="11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820" x="5997575" y="5097463"/>
          <p14:tracePt t="3828" x="5964238" y="5029200"/>
          <p14:tracePt t="3835" x="5938838" y="4986338"/>
          <p14:tracePt t="3848" x="5888038" y="4926013"/>
          <p14:tracePt t="3864" x="5845175" y="4867275"/>
          <p14:tracePt t="3984" x="5845175" y="4857750"/>
          <p14:tracePt t="3991" x="5827713" y="4849813"/>
          <p14:tracePt t="3998" x="5802313" y="4824413"/>
          <p14:tracePt t="4016" x="5743575" y="4730750"/>
          <p14:tracePt t="4031" x="5632450" y="4611688"/>
          <p14:tracePt t="4048" x="5572125" y="4535488"/>
          <p14:tracePt t="4064" x="5521325" y="4459288"/>
          <p14:tracePt t="4082" x="5334000" y="4271963"/>
          <p14:tracePt t="4098" x="5265738" y="4186238"/>
          <p14:tracePt t="4115" x="5232400" y="4127500"/>
          <p14:tracePt t="4132" x="5207000" y="4092575"/>
          <p14:tracePt t="4148" x="5199063" y="4067175"/>
          <p14:tracePt t="4165" x="5181600" y="4024313"/>
          <p14:tracePt t="4182" x="5087938" y="3786188"/>
          <p14:tracePt t="4198" x="4976813" y="3505200"/>
          <p14:tracePt t="4215" x="4814888" y="3224213"/>
          <p14:tracePt t="4231" x="4713288" y="3054350"/>
          <p14:tracePt t="4248" x="4645025" y="2935288"/>
          <p14:tracePt t="4264" x="4594225" y="2824163"/>
          <p14:tracePt t="4281" x="4525963" y="2714625"/>
          <p14:tracePt t="4298" x="4441825" y="2578100"/>
          <p14:tracePt t="4314" x="4406900" y="2544763"/>
          <p14:tracePt t="4409" x="4406900" y="2560638"/>
          <p14:tracePt t="4415" x="4406900" y="2570163"/>
          <p14:tracePt t="4423" x="4398963" y="2586038"/>
          <p14:tracePt t="4431" x="4398963" y="2620963"/>
          <p14:tracePt t="4448" x="4398963" y="2638425"/>
          <p14:tracePt t="4465" x="4398963" y="2689225"/>
          <p14:tracePt t="4466" x="4398963" y="2714625"/>
          <p14:tracePt t="4481" x="4398963" y="2757488"/>
          <p14:tracePt t="4498" x="4432300" y="2816225"/>
          <p14:tracePt t="4514" x="4441825" y="2841625"/>
          <p14:tracePt t="4531" x="4457700" y="2867025"/>
          <p14:tracePt t="4548" x="4483100" y="2901950"/>
          <p14:tracePt t="4565" x="4500563" y="2909888"/>
          <p14:tracePt t="4581" x="4543425" y="2960688"/>
          <p14:tracePt t="4598" x="4586288" y="3021013"/>
          <p14:tracePt t="4615" x="4619625" y="3063875"/>
          <p14:tracePt t="4631" x="4654550" y="3114675"/>
          <p14:tracePt t="4648" x="4662488" y="3140075"/>
          <p14:tracePt t="4664" x="4695825" y="3190875"/>
          <p14:tracePt t="4681" x="4730750" y="3259138"/>
          <p14:tracePt t="4698" x="4773613" y="3309938"/>
          <p14:tracePt t="4715" x="4789488" y="3335338"/>
          <p14:tracePt t="4731" x="4806950" y="3352800"/>
          <p14:tracePt t="4748" x="4832350" y="3360738"/>
          <p14:tracePt t="4765" x="4883150" y="3378200"/>
          <p14:tracePt t="4781" x="4951413" y="3411538"/>
          <p14:tracePt t="4798" x="5087938" y="3505200"/>
          <p14:tracePt t="4814" x="5164138" y="3565525"/>
          <p14:tracePt t="4831" x="5283200" y="3692525"/>
          <p14:tracePt t="4848" x="5318125" y="3727450"/>
          <p14:tracePt t="4865" x="5326063" y="3735388"/>
          <p14:tracePt t="4882" x="5326063" y="3760788"/>
          <p14:tracePt t="4898" x="5326063" y="3768725"/>
          <p14:tracePt t="4960" x="5334000" y="3768725"/>
          <p14:tracePt t="5164" x="5334000" y="3760788"/>
          <p14:tracePt t="5172" x="5334000" y="3752850"/>
          <p14:tracePt t="5182" x="5343525" y="3752850"/>
          <p14:tracePt t="5198" x="5343525" y="3735388"/>
          <p14:tracePt t="5215" x="5351463" y="3717925"/>
          <p14:tracePt t="5231" x="5351463" y="3709988"/>
          <p14:tracePt t="5736" x="5351463" y="3735388"/>
          <p14:tracePt t="5741" x="5351463" y="3786188"/>
          <p14:tracePt t="5749" x="5351463" y="3854450"/>
          <p14:tracePt t="5764" x="5351463" y="3905250"/>
          <p14:tracePt t="5781" x="5359400" y="4084638"/>
          <p14:tracePt t="5798" x="5359400" y="4143375"/>
          <p14:tracePt t="5814" x="5368925" y="4168775"/>
          <p14:tracePt t="5831" x="5376863" y="4219575"/>
          <p14:tracePt t="5848" x="5376863" y="4229100"/>
          <p14:tracePt t="5864" x="5384800" y="4237038"/>
          <p14:tracePt t="5881" x="5384800" y="4246563"/>
          <p14:tracePt t="5898" x="5394325" y="4262438"/>
          <p14:tracePt t="5915" x="5394325" y="4287838"/>
          <p14:tracePt t="5931" x="5411788" y="4338638"/>
          <p14:tracePt t="5948" x="5411788" y="4356100"/>
          <p14:tracePt t="5964" x="5411788" y="4373563"/>
          <p14:tracePt t="5981" x="5411788" y="4391025"/>
          <p14:tracePt t="5998" x="5411788" y="4398963"/>
          <p14:tracePt t="6015" x="5411788" y="4406900"/>
          <p14:tracePt t="7345" x="5411788" y="4416425"/>
          <p14:tracePt t="7351" x="5402263" y="4441825"/>
          <p14:tracePt t="7365" x="5384800" y="4449763"/>
          <p14:tracePt t="7382" x="5359400" y="4484688"/>
          <p14:tracePt t="7399" x="5343525" y="4492625"/>
          <p14:tracePt t="7415" x="5334000" y="4510088"/>
          <p14:tracePt t="7431" x="5326063" y="4510088"/>
          <p14:tracePt t="7447" x="5326063" y="4518025"/>
          <p14:tracePt t="7465" x="5318125" y="4525963"/>
          <p14:tracePt t="7482" x="5300663" y="4543425"/>
          <p14:tracePt t="7499" x="5265738" y="4578350"/>
          <p14:tracePt t="7500" x="5249863" y="4586288"/>
          <p14:tracePt t="7515" x="5199063" y="4619625"/>
          <p14:tracePt t="7531" x="5156200" y="4654550"/>
          <p14:tracePt t="7548" x="5130800" y="4672013"/>
          <p14:tracePt t="7565" x="5070475" y="4705350"/>
          <p14:tracePt t="7581" x="4867275" y="4791075"/>
          <p14:tracePt t="7598" x="4730750" y="4816475"/>
          <p14:tracePt t="7615" x="4619625" y="4832350"/>
          <p14:tracePt t="7632" x="4508500" y="4832350"/>
          <p14:tracePt t="7648" x="4457700" y="4832350"/>
          <p14:tracePt t="7665" x="4441825" y="4832350"/>
          <p14:tracePt t="7681" x="4432300" y="4832350"/>
          <p14:tracePt t="8475" x="4432300" y="4841875"/>
          <p14:tracePt t="8482" x="4432300" y="4857750"/>
          <p14:tracePt t="8489" x="4467225" y="4875213"/>
          <p14:tracePt t="8498" x="4500563" y="4910138"/>
          <p14:tracePt t="8516" x="4611688" y="4976813"/>
          <p14:tracePt t="8531" x="4756150" y="5029200"/>
          <p14:tracePt t="8548" x="4832350" y="5045075"/>
          <p14:tracePt t="8565" x="4943475" y="5054600"/>
          <p14:tracePt t="8582" x="4976813" y="5062538"/>
          <p14:tracePt t="8598" x="5002213" y="5062538"/>
          <p14:tracePt t="8616" x="5011738" y="5062538"/>
          <p14:tracePt t="8844" x="5019675" y="5062538"/>
          <p14:tracePt t="8861" x="5027613" y="5062538"/>
          <p14:tracePt t="9002" x="5037138" y="5062538"/>
          <p14:tracePt t="9007" x="5045075" y="5062538"/>
          <p14:tracePt t="9015" x="5062538" y="5062538"/>
          <p14:tracePt t="9031" x="5105400" y="5029200"/>
          <p14:tracePt t="9048" x="5146675" y="4986338"/>
          <p14:tracePt t="9065" x="5164138" y="4960938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D3E3-DC8F-E0BD-3C57-61DBF54C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E7CBE3-48D9-D734-E57B-5A89511D3BD6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A8AD-B5A0-8A86-665D-DBAB0825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4AFEEE-104C-FFD6-25C6-87DB1F4D39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36E1A2-0876-6117-A891-8158EBA252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30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CE2CB-BC9E-EBA2-9349-0D48A3E122D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DE86D1-7FA6-6FE8-B34D-D7E1E8C5A5A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F20BF7A-9239-6511-A573-E71187288B7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A11F8-8DCC-998D-316B-B7A24F485E5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0CCF8E-4D6A-089C-BCA2-020B36069AE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78F981-EE3C-6308-9BFB-3ECAFDD05F9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48A8FD-8AAD-FBF0-2003-876684D8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47094335-D34A-30CC-4A85-9B07AD101F30}"/>
              </a:ext>
            </a:extLst>
          </p:cNvPr>
          <p:cNvSpPr txBox="1">
            <a:spLocks/>
          </p:cNvSpPr>
          <p:nvPr/>
        </p:nvSpPr>
        <p:spPr>
          <a:xfrm>
            <a:off x="-274329" y="3169210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directa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79866-2B37-293A-064E-D3D4C03E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87" y="2743986"/>
            <a:ext cx="4918323" cy="12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1E7571-CAA4-11AC-1E3B-13F90E07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9B6014-CBF9-609F-AECC-2DB73249A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44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64"/>
    </mc:Choice>
    <mc:Fallback xmlns="">
      <p:transition spd="slow" advTm="12864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2C7-4B96-082E-98B2-FDBED69C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6492F-A824-1227-2B5A-ACD98ADD12CD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050B-67A3-4102-36A9-B345E342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29A359-37FB-CC18-F20C-CCBD8F3DDC5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F3FCE74-6E58-6DD6-9453-617A621D7E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31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21277F-E8A2-B2EB-4B92-8B4FA01F3CB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AEB397-5540-5155-4C1A-6C817960E27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3E5C2C-305A-9F0F-A76A-30CC6F66A6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BB45E-111E-A72A-6FB2-CCFB4759348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0474E7A-6B38-6AF1-85EA-492F1CEAF5D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8BED5E-8FFF-718E-C6FE-BD7B81BAD5A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09E7E-8781-9849-6AD8-7AA0861A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A2B2494-3CA1-4DD1-E64A-D222C831CA72}"/>
              </a:ext>
            </a:extLst>
          </p:cNvPr>
          <p:cNvSpPr txBox="1">
            <a:spLocks/>
          </p:cNvSpPr>
          <p:nvPr/>
        </p:nvSpPr>
        <p:spPr>
          <a:xfrm>
            <a:off x="-103513" y="3209879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</a:t>
            </a:r>
            <a:r>
              <a:rPr lang="es-ES" sz="2400" noProof="0" dirty="0" err="1"/>
              <a:t>zero-shot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835191-D24E-E724-C7FE-B563D474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79E472-4270-9193-A8EC-47019AF4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405171"/>
            <a:ext cx="4313238" cy="19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E4576D-0D27-8830-BC98-85CAFC34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14" y="2394992"/>
            <a:ext cx="4370266" cy="19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4C7FB8-7BE6-CCB3-8DC0-39EE4E126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722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77"/>
    </mc:Choice>
    <mc:Fallback xmlns="">
      <p:transition spd="slow" advTm="13077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29F7-6614-6698-0986-14B97000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3B104E-8492-AFC9-B141-A4E526857E85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AF79-5BC2-B16D-7249-7CB3708F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AA7B0A-9C77-6D88-385E-263693C068E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785FB7C-78E3-3E22-3DE1-B8B8164C83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32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F537AF-87BD-AB77-72FA-F6388AF90D0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03AE65-2F17-00AE-5B56-E7EB16E23EF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E85C5A0-E428-0F09-3B38-89E40664103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FB3B1-FC53-ADBE-456D-6628F1446B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D5B930-E51D-CC37-88C0-A1CCFB19C5D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28600E-30E9-02EB-17C7-8D20718BFE8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E943C771-349F-786A-8F60-2BFA1197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8FAFE9E-DE94-7C15-1D99-5381640C3161}"/>
              </a:ext>
            </a:extLst>
          </p:cNvPr>
          <p:cNvSpPr txBox="1">
            <a:spLocks/>
          </p:cNvSpPr>
          <p:nvPr/>
        </p:nvSpPr>
        <p:spPr>
          <a:xfrm>
            <a:off x="48794" y="3244333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Con ajuste fino</a:t>
            </a:r>
            <a:endParaRPr lang="es-ES" sz="2400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D0B4DE-40AF-6A77-456F-14B8A276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DA3899C-B4DC-FE49-E540-5B39D3A6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8" y="1840062"/>
            <a:ext cx="5907721" cy="31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26AC27E-8F04-7445-7815-283F5881A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7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68"/>
    </mc:Choice>
    <mc:Fallback xmlns="">
      <p:transition spd="slow" advTm="22668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14E5-8A3D-C65F-F3E2-C37B06B1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88AF6D-BC47-AA98-CF70-9B1ABA142EC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1BC9-F1FB-910A-29A9-AEBE1802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1E23B-F825-084C-21EB-8B4171C1E00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AE02D6-E036-5824-A7E4-6C8F93F352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33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9AB99B-2F59-4732-D655-06BDD3409E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5177BD-296D-5F3F-A40B-754224A86F1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AB242A3-0DEF-09F2-98C2-597AEE04C4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147CE-7F59-C645-921E-FE57C9EEB2F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112F48C-C1CF-3C3B-8478-DC877BF06AF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48996B-356E-3E41-F7F2-3A33F63A3C1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102B1B-8696-61A9-227E-29F8552B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89" y="1523727"/>
            <a:ext cx="4157323" cy="4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83A210A-14BD-044F-40D0-5C6F39FF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3335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0"/>
    </mc:Choice>
    <mc:Fallback xmlns="">
      <p:transition spd="slow" advTm="327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8E65-57FC-4C22-6385-29CBB1F2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E551CB-903B-E9A8-9DB0-2DA55688B6A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A23F6-9791-CE63-A0B8-EC7B364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38BF4-B0E6-BDDB-3030-D736867B9D0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C5A2E4-DC6D-4710-B84A-79D073429A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34</a:t>
            </a:fld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6BF2519-1871-4734-AA5C-7295BDB3DF1D}"/>
              </a:ext>
            </a:extLst>
          </p:cNvPr>
          <p:cNvSpPr txBox="1">
            <a:spLocks/>
          </p:cNvSpPr>
          <p:nvPr/>
        </p:nvSpPr>
        <p:spPr>
          <a:xfrm>
            <a:off x="4565579" y="6222764"/>
            <a:ext cx="3426741" cy="267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noProof="0" dirty="0">
                <a:hlinkClick r:id="rId4"/>
              </a:rPr>
              <a:t>https://conference.mlinpl.org/docs/srw_talk_3.pdf</a:t>
            </a:r>
          </a:p>
          <a:p>
            <a:endParaRPr lang="es-ES" noProof="0" dirty="0"/>
          </a:p>
        </p:txBody>
      </p:sp>
      <p:pic>
        <p:nvPicPr>
          <p:cNvPr id="11" name="Imagen 1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400B2224-5102-2B46-BCF8-A5E02686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" b="9091"/>
          <a:stretch/>
        </p:blipFill>
        <p:spPr>
          <a:xfrm>
            <a:off x="1743330" y="1710204"/>
            <a:ext cx="9071241" cy="4280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2FDDE4-A287-451E-E10B-74F92B99F31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1CCFD7-7D0D-F885-9FB8-24D21878EA4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61FFF-3A10-E9A0-3261-338B53D4C2F9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B6255B-776C-A07B-0CC5-FF9956E6E2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1FA7E9-BA58-FDE7-31E9-E5DFEC22967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1345D6-B031-49D0-8DED-608DEF6B093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2A7842E-6C91-92ED-D45A-578701002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41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1"/>
    </mc:Choice>
    <mc:Fallback xmlns="">
      <p:transition spd="slow" advTm="23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B2D6D-7F53-557E-11F4-89F521CE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F3A91D-31D1-70BA-3DB1-820CBB8B85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3DE1-E213-EFB9-3D93-D41F3B4E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78A245-D7E5-21FC-1623-A2AA96E6F7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7C644B5-2521-6D6F-6510-BBD18BC94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35</a:t>
            </a:fld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E7374C-689E-2634-00CC-B1107BACCFF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11B198D9-BCCD-6A4A-2CEE-52DFBC1D536B}"/>
              </a:ext>
            </a:extLst>
          </p:cNvPr>
          <p:cNvSpPr txBox="1">
            <a:spLocks/>
          </p:cNvSpPr>
          <p:nvPr/>
        </p:nvSpPr>
        <p:spPr>
          <a:xfrm>
            <a:off x="1247724" y="1664671"/>
            <a:ext cx="4804063" cy="934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Modelo fundacional </a:t>
            </a:r>
            <a:r>
              <a:rPr lang="es-ES" sz="2400" b="1" noProof="0" dirty="0"/>
              <a:t>multitarea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E7177-3EF3-60EC-656D-F00450AE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0" y="3075877"/>
            <a:ext cx="3985013" cy="314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BD3C0B-EB93-DF65-9D34-E4948B568332}"/>
              </a:ext>
            </a:extLst>
          </p:cNvPr>
          <p:cNvGrpSpPr/>
          <p:nvPr/>
        </p:nvGrpSpPr>
        <p:grpSpPr>
          <a:xfrm>
            <a:off x="6095963" y="1463676"/>
            <a:ext cx="4804137" cy="5075236"/>
            <a:chOff x="6095963" y="1463676"/>
            <a:chExt cx="4804137" cy="50752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D9616F-C5BB-449D-BCD2-FE9B99B3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63" y="2760309"/>
              <a:ext cx="4804137" cy="3778603"/>
            </a:xfrm>
            <a:prstGeom prst="rect">
              <a:avLst/>
            </a:prstGeom>
          </p:spPr>
        </p:pic>
        <p:sp>
          <p:nvSpPr>
            <p:cNvPr id="3" name="Content Placeholder 18">
              <a:extLst>
                <a:ext uri="{FF2B5EF4-FFF2-40B4-BE49-F238E27FC236}">
                  <a16:creationId xmlns:a16="http://schemas.microsoft.com/office/drawing/2014/main" id="{D7CF9B48-62ED-314B-6E18-6F97E7F4BEA7}"/>
                </a:ext>
              </a:extLst>
            </p:cNvPr>
            <p:cNvSpPr txBox="1">
              <a:spLocks/>
            </p:cNvSpPr>
            <p:nvPr/>
          </p:nvSpPr>
          <p:spPr>
            <a:xfrm>
              <a:off x="6700837" y="1463676"/>
              <a:ext cx="3819525" cy="1336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400"/>
                <a:t>Afirman que </a:t>
              </a:r>
              <a:r>
                <a:rPr lang="es-ES" sz="2400" b="1"/>
                <a:t>captura comportamientos en el espacio latente</a:t>
              </a:r>
              <a:endParaRPr lang="es-ES" sz="2400" b="1" noProof="0"/>
            </a:p>
            <a:p>
              <a:pPr algn="ctr"/>
              <a:endParaRPr lang="es-ES"/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6595009-C678-0E64-C9CE-51BA379A0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662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33"/>
    </mc:Choice>
    <mc:Fallback xmlns="">
      <p:transition spd="slow" advTm="21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2D4E-15E2-760B-DC09-F7DDDAA8E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7630E5-2078-9671-6FD5-FDA494D1E16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11E7-B9DC-02E6-E1B5-416A7DDC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F3DCF-546E-58DC-70FE-BF115F84AA1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A9CF4B4-F943-029C-4B40-B200B585E6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36</a:t>
            </a:fld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5513D-ED09-2670-CBE4-D9FD528666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786625-5DB3-3728-FD43-638D142234F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10133E-89A6-0610-F3C7-2E09BF175CD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50B038-1627-80EB-83D1-181F8966CCD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F711D1-5593-078C-84F7-14FE0DDBEE2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6081130-0A4D-A330-245D-13CB90757A03}"/>
              </a:ext>
            </a:extLst>
          </p:cNvPr>
          <p:cNvSpPr txBox="1">
            <a:spLocks/>
          </p:cNvSpPr>
          <p:nvPr/>
        </p:nvSpPr>
        <p:spPr>
          <a:xfrm>
            <a:off x="1549400" y="1698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/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blipFill>
                <a:blip r:embed="rId9"/>
                <a:stretch>
                  <a:fillRect l="-2869" t="-2632" r="-4918" b="-105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E04853-B0B1-C332-804F-B6CE5521D346}"/>
              </a:ext>
            </a:extLst>
          </p:cNvPr>
          <p:cNvSpPr txBox="1"/>
          <p:nvPr/>
        </p:nvSpPr>
        <p:spPr>
          <a:xfrm>
            <a:off x="4879521" y="5583474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Modelo de DL</a:t>
            </a:r>
            <a:endParaRPr lang="es-E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B3767-F28B-15FB-E343-59AAA1B91990}"/>
              </a:ext>
            </a:extLst>
          </p:cNvPr>
          <p:cNvSpPr txBox="1"/>
          <p:nvPr/>
        </p:nvSpPr>
        <p:spPr>
          <a:xfrm>
            <a:off x="7405332" y="37674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5D77AD-DF52-1C63-C0AB-4017FF7785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711" y="3931008"/>
            <a:ext cx="1377674" cy="611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6F8833-606C-CD4D-D575-AE564CA99F91}"/>
              </a:ext>
            </a:extLst>
          </p:cNvPr>
          <p:cNvSpPr txBox="1"/>
          <p:nvPr/>
        </p:nvSpPr>
        <p:spPr>
          <a:xfrm>
            <a:off x="1226767" y="54211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Datos originales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4003B-6BA8-B463-B239-0C7E4C76F3F5}"/>
              </a:ext>
            </a:extLst>
          </p:cNvPr>
          <p:cNvSpPr txBox="1"/>
          <p:nvPr/>
        </p:nvSpPr>
        <p:spPr>
          <a:xfrm>
            <a:off x="3356769" y="54515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F0B1A05-B29B-89A5-B0BF-5531887ED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3799" y="3294193"/>
            <a:ext cx="795646" cy="79564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B86ECD5-3912-DC99-3C11-1D4BD9C1F9EF}"/>
              </a:ext>
            </a:extLst>
          </p:cNvPr>
          <p:cNvSpPr/>
          <p:nvPr/>
        </p:nvSpPr>
        <p:spPr>
          <a:xfrm>
            <a:off x="2793092" y="41227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0B25-7BB2-8DEE-7B42-7FDB5AFEB7F8}"/>
              </a:ext>
            </a:extLst>
          </p:cNvPr>
          <p:cNvSpPr txBox="1"/>
          <p:nvPr/>
        </p:nvSpPr>
        <p:spPr>
          <a:xfrm>
            <a:off x="8696259" y="5620473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 dirty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56B52529-ED41-3641-A6A8-8C28167E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8918337" y="3509151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eepvats_intro.png">
            <a:extLst>
              <a:ext uri="{FF2B5EF4-FFF2-40B4-BE49-F238E27FC236}">
                <a16:creationId xmlns:a16="http://schemas.microsoft.com/office/drawing/2014/main" id="{06CFBA7B-A7A2-EE26-529F-2920A5F0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08812" y="37120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C985061-B5B9-389F-FE3F-16F51E48FEB7}"/>
              </a:ext>
            </a:extLst>
          </p:cNvPr>
          <p:cNvSpPr/>
          <p:nvPr/>
        </p:nvSpPr>
        <p:spPr>
          <a:xfrm>
            <a:off x="5284709" y="41281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E31B2F4-10C1-E902-C9C2-F713AE493CD6}"/>
              </a:ext>
            </a:extLst>
          </p:cNvPr>
          <p:cNvSpPr/>
          <p:nvPr/>
        </p:nvSpPr>
        <p:spPr>
          <a:xfrm>
            <a:off x="8033716" y="41276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F64001-C3CC-A97D-F47D-D5A23D6424A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475928" y="-4091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912E389-66CB-BFEB-9805-AC33F3AF60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75928" y="31974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F3E61D-9CDE-C27B-4DEA-6E162FE47B1B}"/>
              </a:ext>
            </a:extLst>
          </p:cNvPr>
          <p:cNvSpPr txBox="1"/>
          <p:nvPr/>
        </p:nvSpPr>
        <p:spPr>
          <a:xfrm>
            <a:off x="7300184" y="19150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31D6F7-A602-A1FF-15F4-296B31CE58E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3400279" y="3634541"/>
            <a:ext cx="1432684" cy="1139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A98542-5824-DB3D-9EFE-B9D4E6A090F6}"/>
              </a:ext>
            </a:extLst>
          </p:cNvPr>
          <p:cNvSpPr txBox="1"/>
          <p:nvPr/>
        </p:nvSpPr>
        <p:spPr>
          <a:xfrm>
            <a:off x="10559926" y="55743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F347EB0-406F-3ED2-D67E-7C60FAD3AE51}"/>
              </a:ext>
            </a:extLst>
          </p:cNvPr>
          <p:cNvSpPr/>
          <p:nvPr/>
        </p:nvSpPr>
        <p:spPr>
          <a:xfrm>
            <a:off x="10710949" y="41199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34" name="Picture 2" descr="undefined">
            <a:extLst>
              <a:ext uri="{FF2B5EF4-FFF2-40B4-BE49-F238E27FC236}">
                <a16:creationId xmlns:a16="http://schemas.microsoft.com/office/drawing/2014/main" id="{41E3BCCD-453F-1091-E63B-B91B40E5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2" y="35091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4ED164-290C-DB4D-8080-FA0ADEA9391D}"/>
              </a:ext>
            </a:extLst>
          </p:cNvPr>
          <p:cNvSpPr txBox="1"/>
          <p:nvPr/>
        </p:nvSpPr>
        <p:spPr>
          <a:xfrm>
            <a:off x="8696259" y="2715891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 dirty="0"/>
              <a:t>Opción de ajuste fino “al vuelo”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6E35D0-62D5-F0F0-6178-0942EFAB9CA9}"/>
              </a:ext>
            </a:extLst>
          </p:cNvPr>
          <p:cNvSpPr txBox="1"/>
          <p:nvPr/>
        </p:nvSpPr>
        <p:spPr>
          <a:xfrm>
            <a:off x="4456904" y="2846519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/>
              <a:t>MOMENT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9E62D8-C881-3618-2C6D-65F697569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1851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58"/>
    </mc:Choice>
    <mc:Fallback xmlns="">
      <p:transition spd="slow" advTm="19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4" grpId="0"/>
      <p:bldP spid="15" grpId="0"/>
      <p:bldP spid="17" grpId="0" animBg="1"/>
      <p:bldP spid="18" grpId="0"/>
      <p:bldP spid="18" grpId="1"/>
      <p:bldP spid="24" grpId="0" animBg="1"/>
      <p:bldP spid="24" grpId="1" animBg="1"/>
      <p:bldP spid="26" grpId="0" animBg="1"/>
      <p:bldP spid="29" grpId="0"/>
      <p:bldP spid="31" grpId="0"/>
      <p:bldP spid="33" grpId="0" animBg="1"/>
      <p:bldP spid="35" grpId="0"/>
      <p:bldP spid="35" grpId="1"/>
      <p:bldP spid="36" grpId="0"/>
      <p:bldP spid="36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69E0-B6E3-E112-99B0-22D891D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7F03A2-5CE9-680E-E17D-2B61932BE86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2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Parámetros (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38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113</a:t>
                          </a:r>
                          <a:r>
                            <a:rPr lang="es-ES" baseline="0" noProof="0" dirty="0"/>
                            <a:t> M</a:t>
                          </a:r>
                          <a:endParaRPr lang="es-ES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346 M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0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i="0" noProof="0" dirty="0"/>
                            <a:t>457 K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667" t="-3810" r="-333" b="-2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667" t="-181667" r="-333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00667" t="-277049" r="-33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300667" t="-383333" r="-333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6"/>
                          <a:stretch>
                            <a:fillRect l="-300667" t="-483333" r="-333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1CB285-8FED-643B-1B24-221627986A9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615AF-980F-3841-EB79-435BAD2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37</a:t>
            </a:fld>
            <a:endParaRPr lang="es-ES" noProof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3165D1-9C76-1045-B98B-19A364BA5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05810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18"/>
    </mc:Choice>
    <mc:Fallback xmlns="">
      <p:transition spd="slow" advTm="46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68AD-821F-7CE2-D903-0811560A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E038CE-FD1A-4D24-A2C5-4EBC506BEC46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77C49A-561B-0688-9EDF-5D95451EC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A1FC1E-109D-EA62-2C29-74F39C57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D0F26D-E409-783B-E2AC-E4A797DED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17572F-2A57-6373-7113-2B5366C54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8F9FA-B38B-82B3-62ED-0DF5ED190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FAB609-DA92-9A25-C952-27877E06541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Caso de uso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(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)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166CD6A-8B2B-68ED-DE59-26EF04F33F4E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0B9A4AC-2CB4-5ACD-E990-D88218652E12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detecta la anomalía (menos clara que con MTSAE)</a:t>
            </a:r>
          </a:p>
          <a:p>
            <a:r>
              <a:rPr lang="es-ES" dirty="0"/>
              <a:t>La segmentación no es clara</a:t>
            </a:r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DA655E1D-42A7-B8DF-2094-584A79B17ECD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4E3DBE9D-C8CC-19E9-8BD1-CC56C12B73EA}"/>
              </a:ext>
            </a:extLst>
          </p:cNvPr>
          <p:cNvSpPr txBox="1">
            <a:spLocks/>
          </p:cNvSpPr>
          <p:nvPr/>
        </p:nvSpPr>
        <p:spPr>
          <a:xfrm>
            <a:off x="8615136" y="6362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38</a:t>
            </a:fld>
            <a:endParaRPr lang="es-E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07513-27F7-D392-4BEA-123C73C32FD2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53" name="Graphic 52" descr="Lamp with solid fill">
              <a:extLst>
                <a:ext uri="{FF2B5EF4-FFF2-40B4-BE49-F238E27FC236}">
                  <a16:creationId xmlns:a16="http://schemas.microsoft.com/office/drawing/2014/main" id="{A396AFA1-8BCF-086F-6934-4818618F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Candle with solid fill">
              <a:extLst>
                <a:ext uri="{FF2B5EF4-FFF2-40B4-BE49-F238E27FC236}">
                  <a16:creationId xmlns:a16="http://schemas.microsoft.com/office/drawing/2014/main" id="{35468285-A2BF-9317-1BA8-4DDA8045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5A53F-0D9F-922E-9EEA-03F174588B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CA92E8-0248-15E2-1A2C-FF99A849B91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41F9E29-5C1A-62B4-DD82-BD908941B0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D9CA80-7007-FE86-A591-739954DF9D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035949-5216-92D6-7D62-1AB4BC0D18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5A980D5-AFB9-A0EB-9160-612044FDF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511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34"/>
    </mc:Choice>
    <mc:Fallback xmlns="">
      <p:transition spd="slow" advTm="45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>
    <p:ext uri="{3A86A75C-4F4B-4683-9AE1-C65F6400EC91}">
      <p14:laserTraceLst xmlns:p14="http://schemas.microsoft.com/office/powerpoint/2010/main">
        <p14:tracePtLst>
          <p14:tracePt t="35818" x="5175250" y="3790950"/>
          <p14:tracePt t="35823" x="5200650" y="3511550"/>
          <p14:tracePt t="35839" x="5124450" y="2908300"/>
          <p14:tracePt t="35857" x="4883150" y="2527300"/>
          <p14:tracePt t="35873" x="4705350" y="2425700"/>
          <p14:tracePt t="35891" x="4521200" y="2393950"/>
          <p14:tracePt t="35907" x="4489450" y="2393950"/>
          <p14:tracePt t="35940" x="4489450" y="2387600"/>
          <p14:tracePt t="35948" x="4495800" y="2381250"/>
          <p14:tracePt t="35956" x="4521200" y="2362200"/>
          <p14:tracePt t="35973" x="4533900" y="2355850"/>
          <p14:tracePt t="36012" x="4540250" y="2349500"/>
          <p14:tracePt t="36022" x="4546600" y="2349500"/>
          <p14:tracePt t="36030" x="4584700" y="2324100"/>
          <p14:tracePt t="36040" x="4616450" y="2298700"/>
          <p14:tracePt t="36056" x="4737100" y="2273300"/>
          <p14:tracePt t="36074" x="4984750" y="2235200"/>
          <p14:tracePt t="36090" x="5302250" y="2178050"/>
          <p14:tracePt t="36106" x="5829300" y="2127250"/>
          <p14:tracePt t="36123" x="6165850" y="2120900"/>
          <p14:tracePt t="36140" x="6254750" y="2139950"/>
          <p14:tracePt t="36157" x="6261100" y="2139950"/>
          <p14:tracePt t="36218" x="6261100" y="2146300"/>
          <p14:tracePt t="36234" x="6267450" y="2152650"/>
          <p14:tracePt t="36242" x="6280150" y="2159000"/>
          <p14:tracePt t="36250" x="6305550" y="2190750"/>
          <p14:tracePt t="36257" x="6356350" y="2222500"/>
          <p14:tracePt t="36274" x="6591300" y="2349500"/>
          <p14:tracePt t="36289" x="7010400" y="2565400"/>
          <p14:tracePt t="36307" x="7169150" y="2647950"/>
          <p14:tracePt t="36323" x="7181850" y="2654300"/>
          <p14:tracePt t="36407" x="7188200" y="2641600"/>
          <p14:tracePt t="36423" x="7200900" y="2635250"/>
          <p14:tracePt t="36430" x="7213600" y="2622550"/>
          <p14:tracePt t="36440" x="7251700" y="2597150"/>
          <p14:tracePt t="36456" x="7366000" y="2578100"/>
          <p14:tracePt t="36474" x="7505700" y="2578100"/>
          <p14:tracePt t="36490" x="7569200" y="2609850"/>
          <p14:tracePt t="36508" x="7581900" y="2622550"/>
          <p14:tracePt t="36542" x="7588250" y="2628900"/>
          <p14:tracePt t="36550" x="7626350" y="2641600"/>
          <p14:tracePt t="36558" x="7702550" y="2667000"/>
          <p14:tracePt t="36574" x="7835900" y="2698750"/>
          <p14:tracePt t="36590" x="8197850" y="2781300"/>
          <p14:tracePt t="36609" x="8572500" y="2876550"/>
          <p14:tracePt t="36624" x="8661400" y="2895600"/>
          <p14:tracePt t="36672" x="8642350" y="2889250"/>
          <p14:tracePt t="36680" x="8578850" y="2857500"/>
          <p14:tracePt t="36691" x="8521700" y="2832100"/>
          <p14:tracePt t="36706" x="8388350" y="2768600"/>
          <p14:tracePt t="36723" x="8362950" y="2762250"/>
          <p14:tracePt t="36752" x="8375650" y="2749550"/>
          <p14:tracePt t="36760" x="8394700" y="2736850"/>
          <p14:tracePt t="36774" x="8401050" y="2730500"/>
          <p14:tracePt t="36790" x="8413750" y="2730500"/>
          <p14:tracePt t="38835" x="8420100" y="2743200"/>
          <p14:tracePt t="38842" x="8426450" y="2762250"/>
          <p14:tracePt t="38856" x="8426450" y="2774950"/>
          <p14:tracePt t="38866" x="8432800" y="2787650"/>
          <p14:tracePt t="38874" x="8439150" y="2806700"/>
          <p14:tracePt t="38889" x="8464550" y="2863850"/>
          <p14:tracePt t="38907" x="8496300" y="2921000"/>
          <p14:tracePt t="38923" x="8521700" y="2959100"/>
          <p14:tracePt t="38941" x="8534400" y="2984500"/>
          <p14:tracePt t="38956" x="8534400" y="2990850"/>
          <p14:tracePt t="38976" x="8534400" y="2997200"/>
          <p14:tracePt t="38990" x="8534400" y="3003550"/>
          <p14:tracePt t="39007" x="8534400" y="3035300"/>
          <p14:tracePt t="39023" x="8534400" y="3054350"/>
          <p14:tracePt t="39040" x="8534400" y="3060700"/>
          <p14:tracePt t="39057" x="8534400" y="3073400"/>
          <p14:tracePt t="39076" x="8534400" y="3079750"/>
          <p14:tracePt t="39141" x="8534400" y="3086100"/>
          <p14:tracePt t="39148" x="8534400" y="3092450"/>
          <p14:tracePt t="39157" x="8534400" y="3105150"/>
          <p14:tracePt t="39173" x="8534400" y="3130550"/>
          <p14:tracePt t="39190" x="8534400" y="3136900"/>
          <p14:tracePt t="39224" x="8534400" y="3143250"/>
          <p14:tracePt t="39232" x="8540750" y="3149600"/>
        </p14:tracePtLst>
      </p14:laserTraceLst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2603-4040-DF6C-FBCB-DF5F63FC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4B2375-BFBD-1AE6-C4DE-687F469A4C33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B1AD8-11A2-5183-6882-677E9D869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746C30-1575-1AB2-9714-45A7441C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DF3500-798A-55DD-98E6-BAB3ABA44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2063EC-FE08-38F6-0B5C-52CFA146D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78FD7A-D0B1-5C92-C8D0-C96501CC3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74FC9-4385-3356-354C-1E0150F54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4BF77A9C-3E16-08C8-F408-63CB50E4BE93}"/>
              </a:ext>
            </a:extLst>
          </p:cNvPr>
          <p:cNvSpPr txBox="1">
            <a:spLocks/>
          </p:cNvSpPr>
          <p:nvPr/>
        </p:nvSpPr>
        <p:spPr>
          <a:xfrm>
            <a:off x="379851" y="1756816"/>
            <a:ext cx="11432298" cy="5043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/>
              <a:t>Se detecta mejor la anomalía (aún difícil de ver)</a:t>
            </a:r>
          </a:p>
          <a:p>
            <a:r>
              <a:rPr lang="es-ES" sz="2200" dirty="0"/>
              <a:t>La segmentación se ajusta bastante a los eventos ocurridos, pero sigue sin ser clara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BE8D2-13D8-3DD2-54A1-63E75640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8EF59-BF26-9572-F477-8EBE210BE139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Caso de uso | Multivariable (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E226559-A83B-5654-06AB-F97D20E4ED0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39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F92C2D8-0991-8AFB-CF44-A086C3BD06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CFC72-BB1D-E1EC-ED38-431920690F53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¿Apagón y bloqueo?</a:t>
            </a:r>
            <a:endParaRPr lang="es-ES" noProof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0F2F1-30A9-D8B2-F42D-4148620D0B9F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Pico de las renovables (…y un par de trozos)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56319E-5E5A-11DC-40AC-9B3806061805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¿Estado habitual + apagón? No muy claro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994490-F547-C8C9-8538-6D1FFDDAC0D9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C5625-BBA3-B65D-3B87-B493A2B72450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1E4261-CE65-110C-BB70-F70F3CDAA49B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39" name="Graphic 38" descr="Lamp with solid fill">
              <a:extLst>
                <a:ext uri="{FF2B5EF4-FFF2-40B4-BE49-F238E27FC236}">
                  <a16:creationId xmlns:a16="http://schemas.microsoft.com/office/drawing/2014/main" id="{AB430F9D-8CAB-FB04-D1EF-3ADE9A1B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Candle with solid fill">
              <a:extLst>
                <a:ext uri="{FF2B5EF4-FFF2-40B4-BE49-F238E27FC236}">
                  <a16:creationId xmlns:a16="http://schemas.microsoft.com/office/drawing/2014/main" id="{D1E4AD02-6DD6-9BD4-04EA-EECF7471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44EAD-F9C2-93F8-90AD-A9097F6E1C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D29770-49CF-2918-D022-7B865C04328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1995E4B-D635-A98D-64C9-3AB7B265626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94D2B-E1DE-E93F-2013-23AE74132B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802534-A6D1-AE5C-962F-B2102754642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33E9DC8-72BE-3C3D-C6C6-BFFA773E4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97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56"/>
    </mc:Choice>
    <mc:Fallback xmlns="">
      <p:transition spd="slow" advTm="55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2" grpId="1"/>
      <p:bldP spid="26" grpId="0"/>
      <p:bldP spid="26" grpId="1"/>
      <p:bldP spid="29" grpId="0"/>
      <p:bldP spid="29" grpId="1"/>
      <p:bldP spid="35" grpId="0"/>
      <p:bldP spid="35" grpId="1"/>
      <p:bldP spid="36" grpId="0"/>
      <p:bldP spid="36" grpId="1"/>
    </p:bldLst>
  </p:timing>
  <p:extLst>
    <p:ext uri="{3A86A75C-4F4B-4683-9AE1-C65F6400EC91}">
      <p14:laserTraceLst xmlns:p14="http://schemas.microsoft.com/office/powerpoint/2010/main">
        <p14:tracePtLst>
          <p14:tracePt t="3252" x="8540750" y="3155950"/>
          <p14:tracePt t="3260" x="8540750" y="3168650"/>
          <p14:tracePt t="3272" x="8528050" y="3194050"/>
          <p14:tracePt t="3287" x="8515350" y="3263900"/>
          <p14:tracePt t="3305" x="8489950" y="3321050"/>
          <p14:tracePt t="3321" x="8477250" y="3359150"/>
          <p14:tracePt t="3338" x="8464550" y="3397250"/>
          <p14:tracePt t="3354" x="8464550" y="3403600"/>
          <p14:tracePt t="3371" x="8464550" y="3409950"/>
          <p14:tracePt t="3407" x="8458200" y="3416300"/>
          <p14:tracePt t="3415" x="8458200" y="3422650"/>
          <p14:tracePt t="3423" x="8458200" y="3429000"/>
          <p14:tracePt t="3438" x="8451850" y="3454400"/>
          <p14:tracePt t="3455" x="8439150" y="3486150"/>
          <p14:tracePt t="3471" x="8413750" y="3536950"/>
          <p14:tracePt t="3489" x="8394700" y="3600450"/>
          <p14:tracePt t="3504" x="8362950" y="3657600"/>
          <p14:tracePt t="3521" x="8331200" y="3721100"/>
          <p14:tracePt t="3537" x="8312150" y="3759200"/>
          <p14:tracePt t="3555" x="8305800" y="3784600"/>
          <p14:tracePt t="3571" x="8293100" y="3797300"/>
          <p14:tracePt t="3588" x="8286750" y="3803650"/>
          <p14:tracePt t="3604" x="8286750" y="3810000"/>
          <p14:tracePt t="21851" x="8293100" y="3803650"/>
          <p14:tracePt t="21857" x="8299450" y="3797300"/>
          <p14:tracePt t="21872" x="8318500" y="3784600"/>
          <p14:tracePt t="21889" x="8343900" y="3771900"/>
          <p14:tracePt t="21931" x="8350250" y="3771900"/>
          <p14:tracePt t="21940" x="8356600" y="3765550"/>
          <p14:tracePt t="40775" x="8356600" y="3759200"/>
          <p14:tracePt t="40784" x="8356600" y="3740150"/>
          <p14:tracePt t="40791" x="8369300" y="3721100"/>
          <p14:tracePt t="40804" x="8369300" y="3714750"/>
          <p14:tracePt t="40821" x="8369300" y="3702050"/>
          <p14:tracePt t="40838" x="8369300" y="3683000"/>
          <p14:tracePt t="40854" x="8369300" y="3651250"/>
          <p14:tracePt t="40871" x="8369300" y="3638550"/>
          <p14:tracePt t="40889" x="8369300" y="3632200"/>
          <p14:tracePt t="41121" x="8369300" y="3625850"/>
          <p14:tracePt t="41127" x="8369300" y="3613150"/>
          <p14:tracePt t="41145" x="8369300" y="3600450"/>
          <p14:tracePt t="41154" x="8362950" y="3600450"/>
          <p14:tracePt t="41171" x="8356600" y="3594100"/>
          <p14:tracePt t="41188" x="8356600" y="3587750"/>
          <p14:tracePt t="41363" x="8350250" y="3587750"/>
          <p14:tracePt t="41367" x="8343900" y="3581400"/>
          <p14:tracePt t="41375" x="8337550" y="3581400"/>
          <p14:tracePt t="41387" x="8337550" y="3575050"/>
          <p14:tracePt t="41405" x="8324850" y="3562350"/>
          <p14:tracePt t="41422" x="8318500" y="3549650"/>
          <p14:tracePt t="41438" x="8318500" y="3543300"/>
          <p14:tracePt t="41455" x="8312150" y="3530600"/>
          <p14:tracePt t="41497" x="8305800" y="3530600"/>
          <p14:tracePt t="41596" x="8305800" y="3524250"/>
          <p14:tracePt t="41604" x="8299450" y="3524250"/>
          <p14:tracePt t="41611" x="8299450" y="3511550"/>
          <p14:tracePt t="41621" x="8280400" y="3498850"/>
          <p14:tracePt t="41638" x="8255000" y="3486150"/>
          <p14:tracePt t="41655" x="8235950" y="3479800"/>
          <p14:tracePt t="41671" x="8223250" y="3479800"/>
          <p14:tracePt t="41688" x="8204200" y="3473450"/>
          <p14:tracePt t="41706" x="8178800" y="3473450"/>
          <p14:tracePt t="41721" x="8153400" y="3473450"/>
          <p14:tracePt t="41738" x="8121650" y="3473450"/>
          <p14:tracePt t="41754" x="8083550" y="3460750"/>
          <p14:tracePt t="41771" x="8058150" y="3460750"/>
          <p14:tracePt t="41788" x="8039100" y="3454400"/>
          <p14:tracePt t="41805" x="8013700" y="3448050"/>
          <p14:tracePt t="41821" x="8007350" y="3448050"/>
          <p14:tracePt t="41874" x="8001000" y="3448050"/>
          <p14:tracePt t="41880" x="7994650" y="3441700"/>
          <p14:tracePt t="41889" x="7981950" y="3435350"/>
          <p14:tracePt t="41905" x="7937500" y="3416300"/>
          <p14:tracePt t="41922" x="7874000" y="3384550"/>
          <p14:tracePt t="41938" x="7835900" y="3371850"/>
          <p14:tracePt t="41955" x="7778750" y="3352800"/>
          <p14:tracePt t="41972" x="7734300" y="3346450"/>
          <p14:tracePt t="41988" x="7715250" y="3346450"/>
          <p14:tracePt t="42004" x="7708900" y="3346450"/>
          <p14:tracePt t="42021" x="7702550" y="3346450"/>
          <p14:tracePt t="42038" x="7683500" y="3346450"/>
          <p14:tracePt t="42055" x="7670800" y="3352800"/>
          <p14:tracePt t="42071" x="7645400" y="3352800"/>
          <p14:tracePt t="42088" x="7600950" y="3352800"/>
          <p14:tracePt t="42105" x="7588250" y="3352800"/>
          <p14:tracePt t="42121" x="7556500" y="3346450"/>
          <p14:tracePt t="42138" x="7531100" y="3340100"/>
          <p14:tracePt t="42155" x="7493000" y="3340100"/>
          <p14:tracePt t="42172" x="7467600" y="3340100"/>
          <p14:tracePt t="42188" x="7454900" y="3340100"/>
          <p14:tracePt t="42211" x="7448550" y="3340100"/>
          <p14:tracePt t="42221" x="7442200" y="3340100"/>
          <p14:tracePt t="42238" x="7429500" y="3340100"/>
          <p14:tracePt t="42255" x="7404100" y="3340100"/>
          <p14:tracePt t="42272" x="7372350" y="3340100"/>
          <p14:tracePt t="42288" x="7353300" y="3340100"/>
          <p14:tracePt t="42305" x="7346950" y="3340100"/>
          <p14:tracePt t="42364" x="7346950" y="3333750"/>
          <p14:tracePt t="42369" x="7346950" y="3327400"/>
          <p14:tracePt t="42377" x="7366000" y="3327400"/>
          <p14:tracePt t="42388" x="7378700" y="3327400"/>
          <p14:tracePt t="42405" x="7397750" y="3327400"/>
          <p14:tracePt t="42422" x="7442200" y="3327400"/>
          <p14:tracePt t="42438" x="7499350" y="3327400"/>
          <p14:tracePt t="42455" x="7569200" y="3333750"/>
          <p14:tracePt t="42471" x="7651750" y="3352800"/>
          <p14:tracePt t="42489" x="7702550" y="3359150"/>
          <p14:tracePt t="42505" x="7753350" y="3365500"/>
          <p14:tracePt t="42522" x="7785100" y="3365500"/>
          <p14:tracePt t="42538" x="7797800" y="3365500"/>
          <p14:tracePt t="42598" x="7804150" y="3365500"/>
          <p14:tracePt t="42603" x="7810500" y="3365500"/>
          <p14:tracePt t="42611" x="7823200" y="3359150"/>
          <p14:tracePt t="42621" x="7829550" y="3352800"/>
          <p14:tracePt t="42638" x="7854950" y="3346450"/>
          <p14:tracePt t="42655" x="7874000" y="3340100"/>
          <p14:tracePt t="42672" x="7880350" y="3340100"/>
          <p14:tracePt t="42688" x="7886700" y="3340100"/>
          <p14:tracePt t="42747" x="7893050" y="3340100"/>
          <p14:tracePt t="42755" x="7912100" y="3327400"/>
          <p14:tracePt t="42765" x="7931150" y="3321050"/>
          <p14:tracePt t="42773" x="7956550" y="3314700"/>
          <p14:tracePt t="42789" x="7988300" y="3314700"/>
          <p14:tracePt t="42806" x="8013700" y="3314700"/>
          <p14:tracePt t="42823" x="8020050" y="3314700"/>
          <p14:tracePt t="42859" x="8020050" y="3327400"/>
          <p14:tracePt t="42867" x="8032750" y="3340100"/>
          <p14:tracePt t="42875" x="8051800" y="3359150"/>
          <p14:tracePt t="42888" x="8083550" y="3378200"/>
          <p14:tracePt t="42905" x="8153400" y="3403600"/>
          <p14:tracePt t="42921" x="8191500" y="3416300"/>
          <p14:tracePt t="42938" x="8197850" y="3416300"/>
          <p14:tracePt t="43080" x="8191500" y="3416300"/>
          <p14:tracePt t="43101" x="8185150" y="3416300"/>
          <p14:tracePt t="43117" x="8172450" y="3416300"/>
          <p14:tracePt t="43125" x="8166100" y="3416300"/>
          <p14:tracePt t="43138" x="8153400" y="3416300"/>
          <p14:tracePt t="43155" x="8134350" y="3409950"/>
          <p14:tracePt t="43171" x="8121650" y="3403600"/>
          <p14:tracePt t="43188" x="8102600" y="3397250"/>
          <p14:tracePt t="43205" x="8058150" y="3384550"/>
          <p14:tracePt t="43221" x="8026400" y="3384550"/>
          <p14:tracePt t="43238" x="8001000" y="3384550"/>
          <p14:tracePt t="43255" x="7975600" y="3378200"/>
          <p14:tracePt t="43271" x="7950200" y="3371850"/>
          <p14:tracePt t="43288" x="7912100" y="3365500"/>
          <p14:tracePt t="43305" x="7848600" y="3359150"/>
          <p14:tracePt t="43322" x="7804150" y="3340100"/>
          <p14:tracePt t="43338" x="7759700" y="3321050"/>
          <p14:tracePt t="43354" x="7702550" y="3295650"/>
          <p14:tracePt t="43371" x="7683500" y="3289300"/>
          <p14:tracePt t="43388" x="7658100" y="3282950"/>
          <p14:tracePt t="43405" x="7639050" y="3276600"/>
          <p14:tracePt t="43421" x="7626350" y="3276600"/>
          <p14:tracePt t="43438" x="7620000" y="3276600"/>
          <p14:tracePt t="43455" x="7594600" y="3270250"/>
          <p14:tracePt t="43472" x="7575550" y="3263900"/>
          <p14:tracePt t="43488" x="7537450" y="3244850"/>
          <p14:tracePt t="43505" x="7493000" y="3219450"/>
          <p14:tracePt t="43522" x="7442200" y="3194050"/>
          <p14:tracePt t="43539" x="7416800" y="3187700"/>
          <p14:tracePt t="43555" x="7397750" y="3181350"/>
          <p14:tracePt t="43572" x="7385050" y="3181350"/>
          <p14:tracePt t="43588" x="7372350" y="3181350"/>
          <p14:tracePt t="43605" x="7366000" y="3181350"/>
          <p14:tracePt t="43621" x="7359650" y="3181350"/>
          <p14:tracePt t="43727" x="7353300" y="3181350"/>
          <p14:tracePt t="43743" x="7346950" y="3181350"/>
          <p14:tracePt t="43751" x="7340600" y="31813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E7A3-9437-29AD-0594-2839737B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51A8F-963B-635C-B944-65388DD0D5C2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1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600801-3B61-7C61-FBEA-2FD343845F40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Introducción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E473-80D8-88D1-70BF-C71718CC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B4FB72-078D-9B37-ECF6-27398DC996D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0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8"/>
    </mc:Choice>
    <mc:Fallback xmlns="">
      <p:transition spd="slow" advTm="2808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3E63D-F34B-F07D-57E1-5CE96050A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1FA95D0-E942-8705-B23C-1AF11423DC7D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Content Placeholder 18">
            <a:extLst>
              <a:ext uri="{FF2B5EF4-FFF2-40B4-BE49-F238E27FC236}">
                <a16:creationId xmlns:a16="http://schemas.microsoft.com/office/drawing/2014/main" id="{D75B4819-F756-0FC3-2D90-BDBA69FF2573}"/>
              </a:ext>
            </a:extLst>
          </p:cNvPr>
          <p:cNvSpPr txBox="1">
            <a:spLocks/>
          </p:cNvSpPr>
          <p:nvPr/>
        </p:nvSpPr>
        <p:spPr>
          <a:xfrm>
            <a:off x="379851" y="1756816"/>
            <a:ext cx="11432298" cy="5043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b="1" dirty="0" err="1">
                <a:latin typeface="Consolas" panose="020B0609020204030204" pitchFamily="49" charset="0"/>
              </a:rPr>
              <a:t>window_lengths</a:t>
            </a:r>
            <a:r>
              <a:rPr lang="es-ES" sz="2200" b="1" dirty="0"/>
              <a:t>: </a:t>
            </a:r>
            <a:r>
              <a:rPr lang="es-ES" sz="2200" dirty="0"/>
              <a:t>lista de tamaños. Se pueden fijar varias y pedir que se cojan las N menores generadas por Fourier.</a:t>
            </a:r>
          </a:p>
          <a:p>
            <a:r>
              <a:rPr lang="es-ES" sz="2200" b="1" dirty="0" err="1">
                <a:latin typeface="Consolas" panose="020B0609020204030204" pitchFamily="49" charset="0"/>
              </a:rPr>
              <a:t>training_percent</a:t>
            </a:r>
            <a:r>
              <a:rPr lang="es-ES" sz="2200" b="1" dirty="0"/>
              <a:t>: </a:t>
            </a:r>
            <a:r>
              <a:rPr lang="es-ES" sz="2200" dirty="0"/>
              <a:t>% del </a:t>
            </a:r>
            <a:r>
              <a:rPr lang="es-ES" sz="2200" dirty="0" err="1"/>
              <a:t>dataset</a:t>
            </a:r>
            <a:r>
              <a:rPr lang="es-ES" sz="2200" dirty="0"/>
              <a:t> total usado para el entrenamiento</a:t>
            </a:r>
          </a:p>
          <a:p>
            <a:r>
              <a:rPr lang="es-ES" sz="2200" b="1" dirty="0" err="1">
                <a:latin typeface="Consolas" panose="020B0609020204030204" pitchFamily="49" charset="0"/>
              </a:rPr>
              <a:t>valid_percent</a:t>
            </a:r>
            <a:r>
              <a:rPr lang="es-ES" sz="2200" b="1" dirty="0"/>
              <a:t>: </a:t>
            </a:r>
            <a:r>
              <a:rPr lang="es-ES" sz="2200" dirty="0"/>
              <a:t>% del </a:t>
            </a:r>
            <a:r>
              <a:rPr lang="es-ES" sz="2200" dirty="0" err="1"/>
              <a:t>dataset</a:t>
            </a:r>
            <a:r>
              <a:rPr lang="es-ES" sz="2200" dirty="0"/>
              <a:t> total usado para la validación</a:t>
            </a:r>
          </a:p>
          <a:p>
            <a:r>
              <a:rPr lang="es-ES" sz="2200" b="1" dirty="0" err="1">
                <a:latin typeface="Consolas" panose="020B0609020204030204" pitchFamily="49" charset="0"/>
              </a:rPr>
              <a:t>mask_percent</a:t>
            </a:r>
            <a:r>
              <a:rPr lang="es-ES" sz="2200" b="1" dirty="0"/>
              <a:t>: </a:t>
            </a:r>
            <a:r>
              <a:rPr lang="es-ES" sz="2200" dirty="0"/>
              <a:t>% del </a:t>
            </a:r>
            <a:r>
              <a:rPr lang="es-ES" sz="2200" dirty="0" err="1"/>
              <a:t>dataset</a:t>
            </a:r>
            <a:r>
              <a:rPr lang="es-ES" sz="2200" dirty="0"/>
              <a:t> total usado para el enmascarado</a:t>
            </a:r>
          </a:p>
          <a:p>
            <a:r>
              <a:rPr lang="es-ES" sz="2200" b="1" dirty="0" err="1">
                <a:latin typeface="Consolas" panose="020B0609020204030204" pitchFamily="49" charset="0"/>
              </a:rPr>
              <a:t>mix_windows</a:t>
            </a:r>
            <a:r>
              <a:rPr lang="es-ES" sz="2200" b="1" dirty="0"/>
              <a:t>: </a:t>
            </a:r>
            <a:r>
              <a:rPr lang="es-ES" sz="2200" dirty="0"/>
              <a:t>gestión personalizada de ventanas</a:t>
            </a:r>
          </a:p>
          <a:p>
            <a:endParaRPr lang="es-ES" sz="2200" dirty="0"/>
          </a:p>
          <a:p>
            <a:endParaRPr lang="es-ES" sz="2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92475-F7A1-934F-728F-DF855D20F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BB6F5F-B7B6-A8A7-66BD-E89C9360BD2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Ajuste fino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2AAD34-035E-7F89-5013-4DED86CD3180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40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7D8B3F2D-DCEA-86B5-2CAC-5B83FCA179A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A0A56E-DE99-EE33-C255-21C12809AC9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EA02311-2CD2-99C4-EDF5-B77036A7366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C52816AC-426A-D8A5-54C1-CA89C3287A79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9C5C5EB-C70D-5FA5-A66A-A9F1818258A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ACCA057-89F6-C783-D4EB-63FC44FCA93B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7127CC9A-048B-1AA1-5104-810C3ACABBB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138CA37-18C5-01D9-5224-230BC1751E43}"/>
              </a:ext>
            </a:extLst>
          </p:cNvPr>
          <p:cNvSpPr/>
          <p:nvPr/>
        </p:nvSpPr>
        <p:spPr>
          <a:xfrm>
            <a:off x="699769" y="2533694"/>
            <a:ext cx="4850171" cy="354424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dirty="0">
                <a:solidFill>
                  <a:srgbClr val="FF0000"/>
                </a:solidFill>
              </a:rPr>
              <a:t>False</a:t>
            </a:r>
            <a:endParaRPr lang="es-ES" sz="2600" b="1" dirty="0">
              <a:solidFill>
                <a:srgbClr val="00B050"/>
              </a:solidFill>
            </a:endParaRP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Bucle sobre </a:t>
            </a:r>
            <a:r>
              <a:rPr lang="es-E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window_lengths</a:t>
            </a:r>
            <a:endParaRPr lang="es-E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tx1"/>
                </a:solidFill>
              </a:rPr>
              <a:t>Se separa el </a:t>
            </a:r>
            <a:r>
              <a:rPr lang="es-ES" sz="2000" dirty="0" err="1">
                <a:solidFill>
                  <a:schemeClr val="tx1"/>
                </a:solidFill>
              </a:rPr>
              <a:t>dataset</a:t>
            </a:r>
            <a:r>
              <a:rPr lang="es-ES" sz="2000" dirty="0">
                <a:solidFill>
                  <a:schemeClr val="tx1"/>
                </a:solidFill>
              </a:rPr>
              <a:t> en ventanas del tamaño </a:t>
            </a:r>
            <a:r>
              <a:rPr lang="es-E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wlen_size</a:t>
            </a:r>
            <a:r>
              <a:rPr lang="es-ES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prstClr val="black"/>
                </a:solidFill>
              </a:rPr>
              <a:t>actual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ES" sz="2000" dirty="0">
              <a:solidFill>
                <a:prstClr val="black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prstClr val="black"/>
                </a:solidFill>
              </a:rPr>
              <a:t>Selección aleatoria de ventanas usando los porcentajes definidos</a:t>
            </a:r>
            <a:endParaRPr lang="es-ES" sz="2600" dirty="0">
              <a:solidFill>
                <a:schemeClr val="tx1"/>
              </a:solidFill>
            </a:endParaRPr>
          </a:p>
          <a:p>
            <a:pPr lvl="1" algn="just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 algn="just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  <a:p>
            <a:pPr marL="457200" lvl="1" indent="0" algn="just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  <a:p>
            <a:pPr marL="457200" lvl="1" indent="0" algn="just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  <a:p>
            <a:pPr marL="457200" lvl="1" indent="0" algn="just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  <a:p>
            <a:pPr marL="457200" lvl="1" indent="0" algn="just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1C6CFF9D-10D0-2684-83E7-761BC0301A2F}"/>
              </a:ext>
            </a:extLst>
          </p:cNvPr>
          <p:cNvSpPr/>
          <p:nvPr/>
        </p:nvSpPr>
        <p:spPr>
          <a:xfrm>
            <a:off x="6008289" y="2517797"/>
            <a:ext cx="5803860" cy="3532941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dirty="0">
                <a:solidFill>
                  <a:srgbClr val="00B050"/>
                </a:solidFill>
              </a:rPr>
              <a:t>True</a:t>
            </a:r>
          </a:p>
          <a:p>
            <a:pPr lvl="1" algn="ctr"/>
            <a:endParaRPr lang="es-ES" sz="2600" b="1" dirty="0">
              <a:solidFill>
                <a:srgbClr val="00B05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prstClr val="black"/>
                </a:solidFill>
              </a:rPr>
              <a:t>Se separa la serie temporal usando </a:t>
            </a:r>
            <a:r>
              <a:rPr lang="es-ES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validation_percent</a:t>
            </a:r>
            <a:r>
              <a:rPr lang="es-ES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prstClr val="black"/>
                </a:solidFill>
              </a:rPr>
              <a:t>y </a:t>
            </a:r>
            <a:r>
              <a:rPr lang="es-ES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training_percent</a:t>
            </a:r>
            <a:r>
              <a:rPr lang="es-ES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es-ES" sz="2000" dirty="0">
                <a:solidFill>
                  <a:prstClr val="black"/>
                </a:solidFill>
              </a:rPr>
              <a:t>(desde el inicio)</a:t>
            </a:r>
            <a:endParaRPr lang="es-ES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s-ES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prstClr val="black"/>
                </a:solidFill>
              </a:rPr>
              <a:t>Batches</a:t>
            </a:r>
            <a:r>
              <a:rPr lang="es-ES" sz="2000" dirty="0">
                <a:solidFill>
                  <a:prstClr val="black"/>
                </a:solidFill>
              </a:rPr>
              <a:t> dinámicos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 dirty="0">
              <a:solidFill>
                <a:prstClr val="black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prstClr val="black"/>
                </a:solidFill>
              </a:rPr>
              <a:t>Cada </a:t>
            </a:r>
            <a:r>
              <a:rPr lang="es-ES" sz="2000" dirty="0" err="1">
                <a:solidFill>
                  <a:prstClr val="black"/>
                </a:solidFill>
              </a:rPr>
              <a:t>batch</a:t>
            </a:r>
            <a:r>
              <a:rPr lang="es-ES" sz="2000" dirty="0">
                <a:solidFill>
                  <a:prstClr val="black"/>
                </a:solidFill>
              </a:rPr>
              <a:t> tiene un tamaño aleatorio de </a:t>
            </a:r>
            <a:r>
              <a:rPr lang="es-ES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window_lengths</a:t>
            </a:r>
            <a:r>
              <a:rPr lang="es-ES" sz="2000" dirty="0">
                <a:solidFill>
                  <a:prstClr val="black"/>
                </a:solidFill>
              </a:rPr>
              <a:t>, guardados para la reutilización de los datos de validación.</a:t>
            </a:r>
            <a:endParaRPr lang="es-ES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endParaRPr lang="es-ES" sz="2200" noProof="0" dirty="0">
              <a:solidFill>
                <a:schemeClr val="tx1"/>
              </a:solidFill>
              <a:latin typeface="Aptos (Body)"/>
            </a:endParaRPr>
          </a:p>
          <a:p>
            <a:endParaRPr lang="es-ES" sz="2200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7" name="Content Placeholder 18">
            <a:extLst>
              <a:ext uri="{FF2B5EF4-FFF2-40B4-BE49-F238E27FC236}">
                <a16:creationId xmlns:a16="http://schemas.microsoft.com/office/drawing/2014/main" id="{EB9E962D-0750-45DB-64DA-002B66475E79}"/>
              </a:ext>
            </a:extLst>
          </p:cNvPr>
          <p:cNvSpPr txBox="1">
            <a:spLocks/>
          </p:cNvSpPr>
          <p:nvPr/>
        </p:nvSpPr>
        <p:spPr>
          <a:xfrm>
            <a:off x="379851" y="1748693"/>
            <a:ext cx="11432298" cy="46349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b="1" dirty="0" err="1">
                <a:latin typeface="Consolas" panose="020B0609020204030204" pitchFamily="49" charset="0"/>
              </a:rPr>
              <a:t>mix_windows</a:t>
            </a:r>
            <a:endParaRPr lang="es-ES" sz="2200" b="1" dirty="0"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12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415"/>
    </mc:Choice>
    <mc:Fallback xmlns="">
      <p:transition spd="slow" advTm="1074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3" grpId="0" animBg="1"/>
      <p:bldP spid="15" grpId="0" animBg="1"/>
      <p:bldP spid="17" grpId="1"/>
    </p:bldLst>
  </p:timing>
  <p:extLst>
    <p:ext uri="{3A86A75C-4F4B-4683-9AE1-C65F6400EC91}">
      <p14:laserTraceLst xmlns:p14="http://schemas.microsoft.com/office/powerpoint/2010/main">
        <p14:tracePtLst>
          <p14:tracePt t="9586" x="7334250" y="3162300"/>
          <p14:tracePt t="9595" x="7327900" y="3143250"/>
          <p14:tracePt t="9602" x="7315200" y="3105150"/>
          <p14:tracePt t="9613" x="7302500" y="3048000"/>
          <p14:tracePt t="9629" x="7289800" y="3003550"/>
          <p14:tracePt t="9646" x="7289800" y="2984500"/>
          <p14:tracePt t="9663" x="7283450" y="2984500"/>
          <p14:tracePt t="9824" x="7283450" y="2978150"/>
          <p14:tracePt t="9830" x="7277100" y="2971800"/>
          <p14:tracePt t="9837" x="7264400" y="2952750"/>
          <p14:tracePt t="9846" x="7264400" y="2946400"/>
          <p14:tracePt t="9863" x="7264400" y="2940050"/>
          <p14:tracePt t="10382" x="7258050" y="2940050"/>
          <p14:tracePt t="10387" x="7258050" y="2933700"/>
          <p14:tracePt t="10396" x="7258050" y="2908300"/>
          <p14:tracePt t="10413" x="7258050" y="2882900"/>
          <p14:tracePt t="10429" x="7258050" y="2876550"/>
          <p14:tracePt t="14393" x="7251700" y="2876550"/>
          <p14:tracePt t="14398" x="7239000" y="2882900"/>
          <p14:tracePt t="14414" x="7226300" y="2895600"/>
          <p14:tracePt t="14431" x="7200900" y="2927350"/>
          <p14:tracePt t="14446" x="7162800" y="2971800"/>
          <p14:tracePt t="14464" x="7105650" y="3079750"/>
          <p14:tracePt t="14479" x="7067550" y="3143250"/>
          <p14:tracePt t="14496" x="7048500" y="3168650"/>
          <p14:tracePt t="14512" x="7023100" y="3213100"/>
          <p14:tracePt t="14530" x="6997700" y="3257550"/>
          <p14:tracePt t="14546" x="6991350" y="3263900"/>
          <p14:tracePt t="14563" x="6991350" y="3270250"/>
          <p14:tracePt t="14939" x="6991350" y="3276600"/>
          <p14:tracePt t="14944" x="6991350" y="3302000"/>
          <p14:tracePt t="14952" x="6991350" y="3314700"/>
          <p14:tracePt t="14963" x="6991350" y="3327400"/>
          <p14:tracePt t="14979" x="6991350" y="3352800"/>
          <p14:tracePt t="14996" x="6991350" y="3378200"/>
          <p14:tracePt t="15013" x="6991350" y="3416300"/>
          <p14:tracePt t="15029" x="6991350" y="3486150"/>
          <p14:tracePt t="15046" x="6991350" y="3581400"/>
          <p14:tracePt t="15063" x="7010400" y="3689350"/>
          <p14:tracePt t="15080" x="7029450" y="3784600"/>
          <p14:tracePt t="15097" x="7042150" y="3898900"/>
          <p14:tracePt t="15113" x="7048500" y="3987800"/>
          <p14:tracePt t="15130" x="7048500" y="4038600"/>
          <p14:tracePt t="15146" x="7048500" y="4070350"/>
          <p14:tracePt t="15286" x="7048500" y="4076700"/>
          <p14:tracePt t="15363" x="7048500" y="4083050"/>
          <p14:tracePt t="15371" x="7035800" y="4089400"/>
          <p14:tracePt t="15379" x="7029450" y="4089400"/>
          <p14:tracePt t="15396" x="6991350" y="4108450"/>
          <p14:tracePt t="15414" x="6921500" y="4114800"/>
          <p14:tracePt t="15430" x="6851650" y="4121150"/>
          <p14:tracePt t="15446" x="6794500" y="4127500"/>
          <p14:tracePt t="15463" x="6737350" y="4133850"/>
          <p14:tracePt t="15480" x="6623050" y="4146550"/>
          <p14:tracePt t="15496" x="6438900" y="4146550"/>
          <p14:tracePt t="15513" x="6235700" y="4140200"/>
          <p14:tracePt t="15529" x="6000750" y="4121150"/>
          <p14:tracePt t="15546" x="5867400" y="4114800"/>
          <p14:tracePt t="15563" x="5740400" y="4108450"/>
          <p14:tracePt t="15581" x="5530850" y="4095750"/>
          <p14:tracePt t="15596" x="5308600" y="4070350"/>
          <p14:tracePt t="15613" x="4902200" y="4032250"/>
          <p14:tracePt t="15630" x="4603750" y="4032250"/>
          <p14:tracePt t="15646" x="4349750" y="4044950"/>
          <p14:tracePt t="15663" x="4064000" y="4114800"/>
          <p14:tracePt t="15680" x="3511550" y="4210050"/>
          <p14:tracePt t="15697" x="3111500" y="4216400"/>
          <p14:tracePt t="15713" x="2832100" y="4235450"/>
          <p14:tracePt t="15731" x="2654300" y="4254500"/>
          <p14:tracePt t="15747" x="2578100" y="4254500"/>
          <p14:tracePt t="15763" x="2533650" y="4254500"/>
          <p14:tracePt t="15779" x="2463800" y="4241800"/>
          <p14:tracePt t="15796" x="2343150" y="4229100"/>
          <p14:tracePt t="15813" x="2165350" y="4197350"/>
          <p14:tracePt t="15830" x="1987550" y="4159250"/>
          <p14:tracePt t="15846" x="1790700" y="4108450"/>
          <p14:tracePt t="15863" x="1663700" y="4070350"/>
          <p14:tracePt t="15879" x="1447800" y="4051300"/>
          <p14:tracePt t="15896" x="1301750" y="4044950"/>
          <p14:tracePt t="15913" x="1174750" y="4038600"/>
          <p14:tracePt t="15930" x="1085850" y="4038600"/>
          <p14:tracePt t="15946" x="1009650" y="4032250"/>
          <p14:tracePt t="15963" x="1003300" y="4025900"/>
          <p14:tracePt t="16002" x="996950" y="4025900"/>
          <p14:tracePt t="16010" x="990600" y="4025900"/>
          <p14:tracePt t="16020" x="971550" y="4032250"/>
          <p14:tracePt t="16029" x="958850" y="4032250"/>
          <p14:tracePt t="16046" x="933450" y="4032250"/>
          <p14:tracePt t="16063" x="914400" y="4025900"/>
          <p14:tracePt t="16081" x="895350" y="4025900"/>
          <p14:tracePt t="16099" x="869950" y="4019550"/>
          <p14:tracePt t="16113" x="857250" y="4019550"/>
          <p14:tracePt t="16140" x="850900" y="4019550"/>
          <p14:tracePt t="16148" x="831850" y="4032250"/>
          <p14:tracePt t="16164" x="755650" y="4044950"/>
          <p14:tracePt t="16179" x="717550" y="4051300"/>
          <p14:tracePt t="16196" x="590550" y="4051300"/>
          <p14:tracePt t="16213" x="520700" y="4051300"/>
          <p14:tracePt t="16229" x="469900" y="4051300"/>
          <p14:tracePt t="16283" x="463550" y="4051300"/>
          <p14:tracePt t="16314" x="457200" y="4051300"/>
          <p14:tracePt t="16347" x="444500" y="4051300"/>
          <p14:tracePt t="16354" x="431800" y="4051300"/>
          <p14:tracePt t="16363" x="419100" y="4051300"/>
          <p14:tracePt t="16379" x="400050" y="4038600"/>
          <p14:tracePt t="16396" x="387350" y="4032250"/>
          <p14:tracePt t="16413" x="381000" y="4032250"/>
          <p14:tracePt t="16575" x="381000" y="4025900"/>
          <p14:tracePt t="16579" x="381000" y="4019550"/>
          <p14:tracePt t="16596" x="381000" y="4013200"/>
          <p14:tracePt t="16613" x="381000" y="4000500"/>
          <p14:tracePt t="16953" x="368300" y="4000500"/>
          <p14:tracePt t="16960" x="361950" y="4000500"/>
          <p14:tracePt t="16969" x="342900" y="4000500"/>
          <p14:tracePt t="16984" x="323850" y="4000500"/>
          <p14:tracePt t="16996" x="298450" y="4000500"/>
          <p14:tracePt t="17013" x="254000" y="3994150"/>
          <p14:tracePt t="17030" x="215900" y="3981450"/>
          <p14:tracePt t="17046" x="203200" y="3975100"/>
        </p14:tracePtLst>
      </p14:laserTraceLst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9A05-F9E9-1742-F8F6-B455509C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9C42B42-B6E6-EE95-7EC5-7B193B0CB19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2A614-466F-DE20-B20C-B16F02DC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F2A20A-0582-F1E3-E7C7-2555D29ED5C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</a:t>
            </a:r>
            <a:r>
              <a:rPr lang="es-ES" sz="2800" b="1" dirty="0">
                <a:solidFill>
                  <a:schemeClr val="tx1"/>
                </a:solidFill>
              </a:rPr>
              <a:t> Data </a:t>
            </a:r>
            <a:r>
              <a:rPr lang="es-ES" sz="2800" b="1" dirty="0" err="1">
                <a:solidFill>
                  <a:schemeClr val="tx1"/>
                </a:solidFill>
              </a:rPr>
              <a:t>Mining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549795-50AF-8D24-4521-C998A94F6A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56E345E-F0C9-7287-B48A-D05096EB99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864AE97-8FB3-A25B-96F0-35D218A56343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D17892-E110-5E4B-4E2E-3536BF388B13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/>
              <a:t>Matrix </a:t>
            </a:r>
            <a:r>
              <a:rPr lang="es-ES" sz="2200" dirty="0" err="1"/>
              <a:t>Profile</a:t>
            </a:r>
            <a:endParaRPr lang="es-E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CDECD0-E2B8-DBDB-1EA3-6EE80325008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C698B-3963-E031-BEE1-E30ADE0A86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104" y="2066400"/>
            <a:ext cx="3876263" cy="4260175"/>
          </a:xfrm>
          <a:prstGeom prst="rect">
            <a:avLst/>
          </a:prstGeom>
        </p:spPr>
      </p:pic>
      <p:sp>
        <p:nvSpPr>
          <p:cNvPr id="12" name="Marcador de contenido 47">
            <a:extLst>
              <a:ext uri="{FF2B5EF4-FFF2-40B4-BE49-F238E27FC236}">
                <a16:creationId xmlns:a16="http://schemas.microsoft.com/office/drawing/2014/main" id="{47CAE9C2-47FF-DAE8-F2FD-8135760D23D3}"/>
              </a:ext>
            </a:extLst>
          </p:cNvPr>
          <p:cNvSpPr txBox="1">
            <a:spLocks/>
          </p:cNvSpPr>
          <p:nvPr/>
        </p:nvSpPr>
        <p:spPr>
          <a:xfrm>
            <a:off x="5843928" y="3151036"/>
            <a:ext cx="5236029" cy="21545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Vector de mínimos de distancias entre subsecuencias de mismo tamaño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B0201-4CA9-519C-D2BB-1691B90C07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1B676-6524-7D07-7175-1E7EDF50EF98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CC4AC5-565C-06C2-FB23-65CA214CAC0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EE63DE-576D-A334-4D0B-1AA359CDE4A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5F0E09-EE31-4B29-717C-DCECDE80385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266B4-36CA-FD33-F368-D84426662B2D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5" name="Graphic 4" descr="Lamp with solid fill">
              <a:extLst>
                <a:ext uri="{FF2B5EF4-FFF2-40B4-BE49-F238E27FC236}">
                  <a16:creationId xmlns:a16="http://schemas.microsoft.com/office/drawing/2014/main" id="{686FB64D-48E7-462F-8E1D-4C93448D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A35813D9-6E42-42A4-31E2-55CC2081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643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96"/>
    </mc:Choice>
    <mc:Fallback xmlns="">
      <p:transition spd="slow" advTm="22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F2E56-63A5-7F51-7544-AC81BF27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3C3201-004B-D56D-BBFC-552295E6F5D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FB1F-59B3-3466-A19B-BD84A5BA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0C6D5B-7322-1899-6F4D-7A5BDB714C3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Data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Mining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04AA7BA-142A-F464-114D-404A6929BB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825A54-83E6-494F-C96E-06F5B083B48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1AB5CC-0BB8-D97F-4D9F-50E4D96210F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AFD91-4276-2246-CC78-2F63E57DA25B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/>
              <a:t>MPlot</a:t>
            </a:r>
            <a:r>
              <a:rPr lang="es-ES" sz="2200" dirty="0"/>
              <a:t> </a:t>
            </a:r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1777C50A-F159-9892-9DF3-2CB88FA285AE}"/>
              </a:ext>
            </a:extLst>
          </p:cNvPr>
          <p:cNvSpPr txBox="1">
            <a:spLocks/>
          </p:cNvSpPr>
          <p:nvPr/>
        </p:nvSpPr>
        <p:spPr>
          <a:xfrm>
            <a:off x="8960447" y="2351780"/>
            <a:ext cx="3238541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Matriz de distancias </a:t>
            </a:r>
            <a:r>
              <a:rPr lang="es-ES" sz="2000" dirty="0"/>
              <a:t>entre subsecuencias de mismo tamaño</a:t>
            </a:r>
          </a:p>
          <a:p>
            <a:endParaRPr lang="es-ES" sz="2000" dirty="0"/>
          </a:p>
          <a:p>
            <a:r>
              <a:rPr lang="es-ES" sz="2000" dirty="0"/>
              <a:t>Difícil de detectar la anomalía, aunque está ahí</a:t>
            </a:r>
          </a:p>
          <a:p>
            <a:endParaRPr lang="es-ES" sz="2000" dirty="0"/>
          </a:p>
          <a:p>
            <a:r>
              <a:rPr lang="es-ES" sz="2000" dirty="0"/>
              <a:t>Con Cota inferior 5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4D9281-121C-0D1F-2A78-FDB0B3A85D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73593" y="2066400"/>
            <a:ext cx="4999741" cy="4258800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31D7DE-EA67-2C69-CFC1-124895BABE94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E68320-F606-9B01-0832-ADCC6F14C372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A3D177-AD56-16E7-79D0-29D1BD53BC9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7" name="Graphic 6" descr="Lamp with solid fill">
              <a:extLst>
                <a:ext uri="{FF2B5EF4-FFF2-40B4-BE49-F238E27FC236}">
                  <a16:creationId xmlns:a16="http://schemas.microsoft.com/office/drawing/2014/main" id="{CA1904B1-58DA-B9AF-5EBA-92F124E4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7D916A7B-464D-3E8E-B4BE-677CB9D7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B7506C47-5F6D-70DB-85E6-60752A1610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73594" y="2050019"/>
            <a:ext cx="4988350" cy="42473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47462-2660-9A4B-6E08-A33FD88EF2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5AA2E7-92F4-B3BC-6F3C-43682A6359C2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B0BD44-270D-0E57-393A-D5BA440E9F8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594E9-4F0D-678A-FB4A-31A85C4D446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FD5EE0-D8EA-3A9F-1286-2F80904305C8}"/>
              </a:ext>
            </a:extLst>
          </p:cNvPr>
          <p:cNvCxnSpPr>
            <a:cxnSpLocks/>
          </p:cNvCxnSpPr>
          <p:nvPr/>
        </p:nvCxnSpPr>
        <p:spPr>
          <a:xfrm flipV="1">
            <a:off x="5736408" y="5925294"/>
            <a:ext cx="0" cy="919454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4373AD0-B246-2FF6-8CEA-237D72922D3A}"/>
              </a:ext>
            </a:extLst>
          </p:cNvPr>
          <p:cNvSpPr/>
          <p:nvPr/>
        </p:nvSpPr>
        <p:spPr>
          <a:xfrm>
            <a:off x="5614988" y="1997294"/>
            <a:ext cx="222087" cy="3928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45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338"/>
    </mc:Choice>
    <mc:Fallback xmlns="">
      <p:transition spd="slow" advTm="38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DF29-FC49-5682-879A-62491004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D26B65-411D-69FF-6C8D-59319F897CF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E815-FE32-9577-8DA4-5B90F630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05BAC1-529B-7E55-C31A-1F9D2ADAD35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</a:t>
            </a:r>
            <a:r>
              <a:rPr lang="es-ES" sz="2800" b="1" dirty="0">
                <a:solidFill>
                  <a:schemeClr val="tx1"/>
                </a:solidFill>
              </a:rPr>
              <a:t> Data </a:t>
            </a:r>
            <a:r>
              <a:rPr lang="es-ES" sz="2800" b="1" dirty="0" err="1">
                <a:solidFill>
                  <a:schemeClr val="tx1"/>
                </a:solidFill>
              </a:rPr>
              <a:t>Mining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8016DA6-EE3D-9CC6-5FE3-FAE0B4842D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A9744E-A37D-BE4C-E504-3B2F87B7C886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FDD1600-14AF-8699-FC8D-823E619BE8EA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7C860-BC02-2312-DB35-06A5379EC9BF}"/>
              </a:ext>
            </a:extLst>
          </p:cNvPr>
          <p:cNvSpPr txBox="1">
            <a:spLocks/>
          </p:cNvSpPr>
          <p:nvPr/>
        </p:nvSpPr>
        <p:spPr>
          <a:xfrm>
            <a:off x="896745" y="1680663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68760-5499-511D-3A11-DF9D20289E5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969A46-39F9-7DAB-D681-2CEBD37A8A4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/>
              <a:t>Pseudo-</a:t>
            </a:r>
            <a:r>
              <a:rPr lang="es-ES" sz="2200" err="1"/>
              <a:t>MPlot</a:t>
            </a:r>
            <a:endParaRPr lang="es-ES" sz="2200"/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432578E8-47A4-CA34-636E-C70FC8110A31}"/>
              </a:ext>
            </a:extLst>
          </p:cNvPr>
          <p:cNvSpPr txBox="1">
            <a:spLocks/>
          </p:cNvSpPr>
          <p:nvPr/>
        </p:nvSpPr>
        <p:spPr>
          <a:xfrm>
            <a:off x="2049343" y="2066400"/>
            <a:ext cx="4409657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Matriz de </a:t>
            </a:r>
            <a:r>
              <a:rPr lang="es-ES" sz="2000" b="1" dirty="0" err="1"/>
              <a:t>pseudo-distancias</a:t>
            </a:r>
            <a:r>
              <a:rPr lang="es-ES" sz="2000" dirty="0"/>
              <a:t> entre subsecuencias</a:t>
            </a:r>
          </a:p>
          <a:p>
            <a:endParaRPr lang="es-ES" sz="2000" dirty="0"/>
          </a:p>
          <a:p>
            <a:r>
              <a:rPr lang="es-ES" sz="2000" dirty="0"/>
              <a:t>Se observa claramente el cambio de tendencia  (cruz)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8C2098-47A7-6C36-7D31-68B632056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2664" y="2065584"/>
            <a:ext cx="5104726" cy="425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08DD32-CAB7-5D94-355F-44941F27B91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519DFB-3466-0867-BB99-383246B3B63B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08F6DB-7DD6-CCED-CD5D-A2948864D08B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68183-7A74-9122-2D74-F795585F962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40B51C8-64F4-814D-A676-321F906DBC3A}"/>
              </a:ext>
            </a:extLst>
          </p:cNvPr>
          <p:cNvCxnSpPr>
            <a:cxnSpLocks/>
          </p:cNvCxnSpPr>
          <p:nvPr/>
        </p:nvCxnSpPr>
        <p:spPr>
          <a:xfrm>
            <a:off x="7781333" y="2466975"/>
            <a:ext cx="36254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CA45B8-7B3A-BEDF-1A37-DCCF2679BB8D}"/>
              </a:ext>
            </a:extLst>
          </p:cNvPr>
          <p:cNvCxnSpPr>
            <a:cxnSpLocks/>
          </p:cNvCxnSpPr>
          <p:nvPr/>
        </p:nvCxnSpPr>
        <p:spPr>
          <a:xfrm flipV="1">
            <a:off x="8323238" y="2366963"/>
            <a:ext cx="0" cy="2857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00532F-D87D-F833-7F52-BD033FC1FED8}"/>
              </a:ext>
            </a:extLst>
          </p:cNvPr>
          <p:cNvCxnSpPr>
            <a:cxnSpLocks/>
          </p:cNvCxnSpPr>
          <p:nvPr/>
        </p:nvCxnSpPr>
        <p:spPr>
          <a:xfrm flipV="1">
            <a:off x="8542313" y="2366962"/>
            <a:ext cx="0" cy="2857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72F5A74-29F2-1F51-A457-D6E9AF6E38A2}"/>
              </a:ext>
            </a:extLst>
          </p:cNvPr>
          <p:cNvCxnSpPr>
            <a:cxnSpLocks/>
          </p:cNvCxnSpPr>
          <p:nvPr/>
        </p:nvCxnSpPr>
        <p:spPr>
          <a:xfrm flipV="1">
            <a:off x="8737576" y="2366962"/>
            <a:ext cx="0" cy="2857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2DA45E2-7FFD-3756-62C8-4C3A07982D95}"/>
              </a:ext>
            </a:extLst>
          </p:cNvPr>
          <p:cNvCxnSpPr>
            <a:cxnSpLocks/>
          </p:cNvCxnSpPr>
          <p:nvPr/>
        </p:nvCxnSpPr>
        <p:spPr>
          <a:xfrm flipV="1">
            <a:off x="8928075" y="2366962"/>
            <a:ext cx="0" cy="2857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D34717-B4F5-62B0-EA4C-F7F2020AF2F9}"/>
              </a:ext>
            </a:extLst>
          </p:cNvPr>
          <p:cNvCxnSpPr>
            <a:cxnSpLocks/>
          </p:cNvCxnSpPr>
          <p:nvPr/>
        </p:nvCxnSpPr>
        <p:spPr>
          <a:xfrm>
            <a:off x="9109050" y="2366962"/>
            <a:ext cx="0" cy="52387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092BF9-A1FF-98DC-E59B-A9D796A30DA1}"/>
              </a:ext>
            </a:extLst>
          </p:cNvPr>
          <p:cNvCxnSpPr>
            <a:cxnSpLocks/>
          </p:cNvCxnSpPr>
          <p:nvPr/>
        </p:nvCxnSpPr>
        <p:spPr>
          <a:xfrm>
            <a:off x="9256688" y="2366962"/>
            <a:ext cx="0" cy="52387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0EFD9C4-FEBE-401E-9EA7-324542BB27B7}"/>
              </a:ext>
            </a:extLst>
          </p:cNvPr>
          <p:cNvCxnSpPr>
            <a:cxnSpLocks/>
          </p:cNvCxnSpPr>
          <p:nvPr/>
        </p:nvCxnSpPr>
        <p:spPr>
          <a:xfrm>
            <a:off x="9752345" y="2466975"/>
            <a:ext cx="37308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329F87-C015-C2E3-68CF-0A90D503DEE2}"/>
              </a:ext>
            </a:extLst>
          </p:cNvPr>
          <p:cNvCxnSpPr>
            <a:cxnSpLocks/>
          </p:cNvCxnSpPr>
          <p:nvPr/>
        </p:nvCxnSpPr>
        <p:spPr>
          <a:xfrm>
            <a:off x="9515027" y="2381248"/>
            <a:ext cx="0" cy="28574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F4EB6BA-7F46-E9BD-ABAF-6C0E71B64CB2}"/>
              </a:ext>
            </a:extLst>
          </p:cNvPr>
          <p:cNvCxnSpPr>
            <a:cxnSpLocks/>
          </p:cNvCxnSpPr>
          <p:nvPr/>
        </p:nvCxnSpPr>
        <p:spPr>
          <a:xfrm>
            <a:off x="10195023" y="2466975"/>
            <a:ext cx="37308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ACFB187-6537-04E6-054C-E3AF065D7322}"/>
              </a:ext>
            </a:extLst>
          </p:cNvPr>
          <p:cNvCxnSpPr>
            <a:cxnSpLocks/>
          </p:cNvCxnSpPr>
          <p:nvPr/>
        </p:nvCxnSpPr>
        <p:spPr>
          <a:xfrm>
            <a:off x="10623648" y="2466975"/>
            <a:ext cx="373088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60351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94"/>
    </mc:Choice>
    <mc:Fallback xmlns="">
      <p:transition spd="slow" advTm="40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D45AD-5C05-5FA3-E76B-C045D58B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B41F6B-DF10-33AB-9E13-135B98D40DB6}"/>
              </a:ext>
            </a:extLst>
          </p:cNvPr>
          <p:cNvSpPr/>
          <p:nvPr/>
        </p:nvSpPr>
        <p:spPr>
          <a:xfrm>
            <a:off x="-515544" y="1255598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D8FCC1FE-FE57-40AC-DB1B-703528869C6F}"/>
              </a:ext>
            </a:extLst>
          </p:cNvPr>
          <p:cNvGraphicFramePr>
            <a:graphicFrameLocks/>
          </p:cNvGraphicFramePr>
          <p:nvPr/>
        </p:nvGraphicFramePr>
        <p:xfrm>
          <a:off x="2938973" y="25091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15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47837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56284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711286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1,7 días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278635"/>
                  </a:ext>
                </a:extLst>
              </a:tr>
            </a:tbl>
          </a:graphicData>
        </a:graphic>
      </p:graphicFrame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47401403-12A1-A9DE-3626-F7FE88CBA3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914732"/>
              </p:ext>
            </p:extLst>
          </p:nvPr>
        </p:nvGraphicFramePr>
        <p:xfrm>
          <a:off x="2937708" y="25094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1,885.71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16421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9,600.00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9301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29,075.00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46212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144,850.00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17238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C1B515F-D620-CCB1-E6B3-F648B326BA16}"/>
              </a:ext>
            </a:extLst>
          </p:cNvPr>
          <p:cNvSpPr/>
          <p:nvPr/>
        </p:nvSpPr>
        <p:spPr>
          <a:xfrm>
            <a:off x="2869882" y="1482388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E53B0-BC72-50DA-EF7B-3E2D8DB6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DCEB1-55F9-DE30-1CAF-F463C7A70A6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D0D2666-8168-A32D-2851-121904B2F5F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44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D0B672E-223C-3BFC-709F-ECDE6D677CC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C0AD06-983D-1710-533C-CE6AC46E9A7F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D018DF-A066-D09D-93F3-E4E16D82F96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0BA56A-531C-E941-FC59-0D3008F63CD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D0F325-7F8A-A74E-6492-687531B759C8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145FC-615A-3FAA-69A9-FAA5079B5FF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F7F0BA-5C24-736E-CA37-AA7873725277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9D4A4461-D8C3-2886-170F-8089E1CBE0A6}"/>
              </a:ext>
            </a:extLst>
          </p:cNvPr>
          <p:cNvSpPr txBox="1">
            <a:spLocks/>
          </p:cNvSpPr>
          <p:nvPr/>
        </p:nvSpPr>
        <p:spPr>
          <a:xfrm>
            <a:off x="5011253" y="6009559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922FCA85-4F0D-EFB1-3B9D-68F4D3E07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7017" y="5849743"/>
            <a:ext cx="434735" cy="4347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7C8083-C429-7B38-5DA0-0CE03E626A7B}"/>
              </a:ext>
            </a:extLst>
          </p:cNvPr>
          <p:cNvSpPr/>
          <p:nvPr/>
        </p:nvSpPr>
        <p:spPr>
          <a:xfrm>
            <a:off x="7365753" y="1482388"/>
            <a:ext cx="171887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 err="1">
                <a:solidFill>
                  <a:schemeClr val="tx1"/>
                </a:solidFill>
              </a:rPr>
              <a:t>Execution</a:t>
            </a:r>
            <a:r>
              <a:rPr lang="es-ES" b="1" noProof="0" dirty="0">
                <a:solidFill>
                  <a:schemeClr val="tx1"/>
                </a:solidFill>
              </a:rPr>
              <a:t> times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F2DD7D24-A511-F06C-6398-63B9C7F4F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777" y="1431370"/>
            <a:ext cx="8359194" cy="467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C1D4CEB1-AF0B-B038-7F86-D1279E7D1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408" y="1417396"/>
            <a:ext cx="9720584" cy="430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145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30"/>
    </mc:Choice>
    <mc:Fallback xmlns="">
      <p:transition spd="slow" advTm="643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2" grpId="0" animBg="1"/>
    </p:bldLst>
  </p:timing>
  <p:extLst>
    <p:ext uri="{3A86A75C-4F4B-4683-9AE1-C65F6400EC91}">
      <p14:laserTraceLst xmlns:p14="http://schemas.microsoft.com/office/powerpoint/2010/main">
        <p14:tracePtLst>
          <p14:tracePt t="12123" x="209550" y="3949700"/>
          <p14:tracePt t="12127" x="247650" y="3867150"/>
          <p14:tracePt t="12135" x="285750" y="3790950"/>
          <p14:tracePt t="12151" x="311150" y="3721100"/>
          <p14:tracePt t="12166" x="323850" y="3676650"/>
          <p14:tracePt t="12644" x="330200" y="3676650"/>
          <p14:tracePt t="12660" x="330200" y="3670300"/>
          <p14:tracePt t="12671" x="336550" y="3670300"/>
          <p14:tracePt t="12695" x="342900" y="3663950"/>
          <p14:tracePt t="12716" x="355600" y="3651250"/>
          <p14:tracePt t="12724" x="381000" y="3638550"/>
          <p14:tracePt t="12732" x="400050" y="3625850"/>
          <p14:tracePt t="12750" x="431800" y="3606800"/>
          <p14:tracePt t="12767" x="463550" y="3587750"/>
          <p14:tracePt t="12782" x="469900" y="3581400"/>
          <p14:tracePt t="12800" x="469900" y="3575050"/>
          <p14:tracePt t="12816" x="501650" y="3543300"/>
          <p14:tracePt t="12833" x="520700" y="3511550"/>
          <p14:tracePt t="12849" x="590550" y="3441700"/>
          <p14:tracePt t="12866" x="654050" y="3371850"/>
          <p14:tracePt t="12883" x="692150" y="3327400"/>
          <p14:tracePt t="12899" x="723900" y="3289300"/>
          <p14:tracePt t="12916" x="768350" y="3238500"/>
          <p14:tracePt t="12933" x="831850" y="3175000"/>
          <p14:tracePt t="12949" x="889000" y="3105150"/>
          <p14:tracePt t="12966" x="958850" y="3016250"/>
          <p14:tracePt t="12983" x="1016000" y="2946400"/>
          <p14:tracePt t="12999" x="1079500" y="2857500"/>
          <p14:tracePt t="13016" x="1143000" y="2774950"/>
          <p14:tracePt t="13034" x="1225550" y="2667000"/>
          <p14:tracePt t="13049" x="1270000" y="2609850"/>
          <p14:tracePt t="13066" x="1295400" y="2565400"/>
          <p14:tracePt t="13083" x="1301750" y="2546350"/>
          <p14:tracePt t="13099" x="1301750" y="2540000"/>
          <p14:tracePt t="13116" x="1308100" y="2540000"/>
          <p14:tracePt t="13133" x="1308100" y="2527300"/>
          <p14:tracePt t="13150" x="1333500" y="2476500"/>
          <p14:tracePt t="13166" x="1346200" y="2451100"/>
          <p14:tracePt t="13183" x="1358900" y="2425700"/>
          <p14:tracePt t="13199" x="1377950" y="2413000"/>
          <p14:tracePt t="13216" x="1384300" y="2400300"/>
          <p14:tracePt t="13319" x="1384300" y="2419350"/>
          <p14:tracePt t="13326" x="1384300" y="2438400"/>
          <p14:tracePt t="13334" x="1377950" y="2457450"/>
          <p14:tracePt t="13350" x="1358900" y="2514600"/>
          <p14:tracePt t="13366" x="1352550" y="2559050"/>
          <p14:tracePt t="13383" x="1352550" y="2603500"/>
          <p14:tracePt t="13399" x="1346200" y="2692400"/>
          <p14:tracePt t="13416" x="1346200" y="2813050"/>
          <p14:tracePt t="13433" x="1346200" y="2984500"/>
          <p14:tracePt t="13450" x="1346200" y="3136900"/>
          <p14:tracePt t="13466" x="1346200" y="3289300"/>
          <p14:tracePt t="13482" x="1346200" y="3441700"/>
          <p14:tracePt t="13499" x="1352550" y="3644900"/>
          <p14:tracePt t="13516" x="1390650" y="3841750"/>
          <p14:tracePt t="13532" x="1416050" y="3987800"/>
          <p14:tracePt t="13549" x="1435100" y="4076700"/>
          <p14:tracePt t="13566" x="1466850" y="4171950"/>
          <p14:tracePt t="13582" x="1511300" y="4235450"/>
          <p14:tracePt t="13600" x="1549400" y="4273550"/>
          <p14:tracePt t="13616" x="1593850" y="4305300"/>
          <p14:tracePt t="13632" x="1644650" y="4330700"/>
          <p14:tracePt t="13649" x="1695450" y="4362450"/>
          <p14:tracePt t="13666" x="1752600" y="4381500"/>
          <p14:tracePt t="13683" x="1892300" y="4419600"/>
          <p14:tracePt t="13700" x="2038350" y="4445000"/>
          <p14:tracePt t="13716" x="2101850" y="4451350"/>
          <p14:tracePt t="13733" x="2292350" y="4470400"/>
          <p14:tracePt t="13749" x="2565400" y="4502150"/>
          <p14:tracePt t="13766" x="2768600" y="4527550"/>
          <p14:tracePt t="13783" x="3009900" y="4552950"/>
          <p14:tracePt t="13799" x="3200400" y="4565650"/>
          <p14:tracePt t="13816" x="3422650" y="4578350"/>
          <p14:tracePt t="13833" x="3581400" y="4603750"/>
          <p14:tracePt t="13849" x="3721100" y="4622800"/>
          <p14:tracePt t="13866" x="3816350" y="4635500"/>
          <p14:tracePt t="13883" x="3924300" y="4641850"/>
          <p14:tracePt t="13899" x="4019550" y="4654550"/>
          <p14:tracePt t="13916" x="4083050" y="4654550"/>
          <p14:tracePt t="13933" x="4178300" y="4667250"/>
          <p14:tracePt t="13949" x="4235450" y="4679950"/>
          <p14:tracePt t="13966" x="4311650" y="4705350"/>
          <p14:tracePt t="13983" x="4368800" y="4705350"/>
          <p14:tracePt t="13999" x="4419600" y="4705350"/>
          <p14:tracePt t="14016" x="4470400" y="4705350"/>
          <p14:tracePt t="14033" x="4521200" y="4692650"/>
          <p14:tracePt t="14050" x="4584700" y="4667250"/>
          <p14:tracePt t="14066" x="4616450" y="4660900"/>
          <p14:tracePt t="14083" x="4648200" y="4654550"/>
          <p14:tracePt t="14099" x="4667250" y="4641850"/>
          <p14:tracePt t="16374" x="4667250" y="4654550"/>
          <p14:tracePt t="16378" x="4679950" y="4679950"/>
          <p14:tracePt t="16385" x="4699000" y="4699000"/>
          <p14:tracePt t="16400" x="4718050" y="4718050"/>
          <p14:tracePt t="16416" x="4826000" y="4775200"/>
          <p14:tracePt t="16433" x="4933950" y="4832350"/>
          <p14:tracePt t="16449" x="5054600" y="4965700"/>
          <p14:tracePt t="16466" x="5200650" y="5149850"/>
          <p14:tracePt t="16483" x="5480050" y="5492750"/>
          <p14:tracePt t="16499" x="5600700" y="5683250"/>
          <p14:tracePt t="16515" x="5664200" y="5778500"/>
          <p14:tracePt t="16533" x="5708650" y="5829300"/>
          <p14:tracePt t="16551" x="5753100" y="5848350"/>
          <p14:tracePt t="16566" x="5810250" y="5848350"/>
          <p14:tracePt t="16582" x="5892800" y="5816600"/>
          <p14:tracePt t="16600" x="5962650" y="5791200"/>
          <p14:tracePt t="16616" x="6019800" y="5765800"/>
          <p14:tracePt t="16633" x="6064250" y="5746750"/>
          <p14:tracePt t="16649" x="6096000" y="5746750"/>
          <p14:tracePt t="16666" x="6108700" y="5746750"/>
          <p14:tracePt t="16683" x="6134100" y="5746750"/>
          <p14:tracePt t="16701" x="6172200" y="5765800"/>
          <p14:tracePt t="16718" x="6203950" y="5784850"/>
          <p14:tracePt t="16734" x="6223000" y="5803900"/>
          <p14:tracePt t="16750" x="6229350" y="5810250"/>
          <p14:tracePt t="17547" x="6235700" y="5810250"/>
          <p14:tracePt t="17566" x="6242050" y="5810250"/>
          <p14:tracePt t="17588" x="6248400" y="5803900"/>
          <p14:tracePt t="17597" x="6254750" y="5797550"/>
          <p14:tracePt t="17613" x="6267450" y="5797550"/>
          <p14:tracePt t="17622" x="6286500" y="5791200"/>
          <p14:tracePt t="17632" x="6311900" y="5784850"/>
          <p14:tracePt t="17651" x="6356350" y="5778500"/>
          <p14:tracePt t="17666" x="6413500" y="5765800"/>
          <p14:tracePt t="17683" x="6496050" y="5759450"/>
          <p14:tracePt t="17699" x="6553200" y="5753100"/>
          <p14:tracePt t="17718" x="6635750" y="5746750"/>
          <p14:tracePt t="17733" x="6699250" y="5740400"/>
          <p14:tracePt t="17749" x="6781800" y="5740400"/>
          <p14:tracePt t="17766" x="6838950" y="5740400"/>
          <p14:tracePt t="17783" x="6915150" y="5734050"/>
          <p14:tracePt t="17799" x="6991350" y="5727700"/>
          <p14:tracePt t="17816" x="7054850" y="5721350"/>
          <p14:tracePt t="17835" x="7118350" y="5721350"/>
          <p14:tracePt t="17850" x="7150100" y="5715000"/>
          <p14:tracePt t="17868" x="7194550" y="5708650"/>
          <p14:tracePt t="17883" x="7239000" y="5708650"/>
          <p14:tracePt t="17900" x="7296150" y="5708650"/>
          <p14:tracePt t="17916" x="7378700" y="5708650"/>
          <p14:tracePt t="17933" x="7435850" y="5708650"/>
          <p14:tracePt t="17950" x="7486650" y="5715000"/>
          <p14:tracePt t="17966" x="7550150" y="5721350"/>
          <p14:tracePt t="17983" x="7600950" y="5721350"/>
          <p14:tracePt t="17999" x="7651750" y="5721350"/>
          <p14:tracePt t="18016" x="7689850" y="5721350"/>
          <p14:tracePt t="18033" x="7727950" y="5721350"/>
          <p14:tracePt t="18049" x="7759700" y="5721350"/>
          <p14:tracePt t="18066" x="7778750" y="5721350"/>
          <p14:tracePt t="18082" x="7810500" y="5721350"/>
          <p14:tracePt t="18099" x="7835900" y="5727700"/>
          <p14:tracePt t="18116" x="7874000" y="5727700"/>
          <p14:tracePt t="18133" x="7937500" y="5727700"/>
          <p14:tracePt t="18150" x="8020050" y="5734050"/>
          <p14:tracePt t="18167" x="8108950" y="5734050"/>
          <p14:tracePt t="18183" x="8191500" y="5734050"/>
          <p14:tracePt t="18200" x="8331200" y="5734050"/>
          <p14:tracePt t="18216" x="8375650" y="5734050"/>
          <p14:tracePt t="18234" x="8413750" y="5734050"/>
          <p14:tracePt t="18249" x="8445500" y="5734050"/>
          <p14:tracePt t="18266" x="8477250" y="5727700"/>
          <p14:tracePt t="18283" x="8534400" y="5721350"/>
          <p14:tracePt t="18300" x="8572500" y="5721350"/>
          <p14:tracePt t="18316" x="8623300" y="5708650"/>
          <p14:tracePt t="18333" x="8667750" y="5708650"/>
          <p14:tracePt t="18349" x="8705850" y="5702300"/>
          <p14:tracePt t="18366" x="8775700" y="5695950"/>
          <p14:tracePt t="18382" x="8864600" y="5689600"/>
          <p14:tracePt t="18399" x="8928100" y="5689600"/>
          <p14:tracePt t="18416" x="8978900" y="5683250"/>
          <p14:tracePt t="18433" x="9004300" y="5670550"/>
          <p14:tracePt t="18449" x="9029700" y="5664200"/>
          <p14:tracePt t="18466" x="9036050" y="5664200"/>
          <p14:tracePt t="18524" x="9042400" y="5664200"/>
          <p14:tracePt t="18532" x="9042400" y="5657850"/>
          <p14:tracePt t="18539" x="9042400" y="5651500"/>
          <p14:tracePt t="18551" x="9048750" y="5651500"/>
          <p14:tracePt t="18566" x="9061450" y="5651500"/>
          <p14:tracePt t="18582" x="9080500" y="5645150"/>
          <p14:tracePt t="18600" x="9093200" y="5638800"/>
          <p14:tracePt t="18621" x="9099550" y="5638800"/>
          <p14:tracePt t="18738" x="9105900" y="5632450"/>
          <p14:tracePt t="18746" x="9105900" y="5626100"/>
          <p14:tracePt t="18753" x="9112250" y="5626100"/>
          <p14:tracePt t="18766" x="9112250" y="5619750"/>
          <p14:tracePt t="18783" x="9118600" y="5600700"/>
          <p14:tracePt t="18799" x="9124950" y="5588000"/>
          <p14:tracePt t="18816" x="9124950" y="5568950"/>
          <p14:tracePt t="18833" x="9131300" y="5549900"/>
          <p14:tracePt t="18850" x="9131300" y="5524500"/>
          <p14:tracePt t="18866" x="9131300" y="5511800"/>
          <p14:tracePt t="18883" x="9131300" y="5505450"/>
          <p14:tracePt t="18900" x="9131300" y="5499100"/>
          <p14:tracePt t="18916" x="9131300" y="5492750"/>
          <p14:tracePt t="18933" x="9131300" y="5486400"/>
          <p14:tracePt t="18964" x="9131300" y="5480050"/>
          <p14:tracePt t="18972" x="9131300" y="5473700"/>
          <p14:tracePt t="18982" x="9131300" y="5467350"/>
          <p14:tracePt t="18999" x="9131300" y="5441950"/>
          <p14:tracePt t="19016" x="9124950" y="5422900"/>
          <p14:tracePt t="19032" x="9112250" y="5397500"/>
          <p14:tracePt t="19049" x="9099550" y="5378450"/>
          <p14:tracePt t="19066" x="9086850" y="5365750"/>
          <p14:tracePt t="19083" x="9080500" y="5365750"/>
          <p14:tracePt t="19099" x="9067800" y="5365750"/>
          <p14:tracePt t="19121" x="9061450" y="5365750"/>
          <p14:tracePt t="19146" x="9055100" y="5365750"/>
          <p14:tracePt t="19170" x="9048750" y="5365750"/>
          <p14:tracePt t="19187" x="9042400" y="5365750"/>
          <p14:tracePt t="19201" x="9036050" y="5365750"/>
          <p14:tracePt t="19210" x="9029700" y="5365750"/>
          <p14:tracePt t="19217" x="9023350" y="5365750"/>
          <p14:tracePt t="19242" x="9017000" y="5365750"/>
          <p14:tracePt t="19249" x="9017000" y="5372100"/>
          <p14:tracePt t="19266" x="9010650" y="5372100"/>
          <p14:tracePt t="19283" x="9004300" y="5372100"/>
          <p14:tracePt t="19300" x="9004300" y="5378450"/>
          <p14:tracePt t="19317" x="8997950" y="5384800"/>
          <p14:tracePt t="19333" x="8991600" y="5384800"/>
          <p14:tracePt t="19353" x="8985250" y="5384800"/>
          <p14:tracePt t="19366" x="8985250" y="5391150"/>
          <p14:tracePt t="19383" x="8978900" y="5391150"/>
          <p14:tracePt t="19399" x="8959850" y="5403850"/>
          <p14:tracePt t="19416" x="8947150" y="5416550"/>
          <p14:tracePt t="19432" x="8928100" y="5422900"/>
          <p14:tracePt t="19449" x="8909050" y="5429250"/>
          <p14:tracePt t="19466" x="8902700" y="5441950"/>
          <p14:tracePt t="19483" x="8890000" y="5441950"/>
          <p14:tracePt t="19499" x="8890000" y="5448300"/>
          <p14:tracePt t="19516" x="8883650" y="5448300"/>
          <p14:tracePt t="19532" x="8883650" y="5454650"/>
          <p14:tracePt t="19549" x="8883650" y="5461000"/>
          <p14:tracePt t="19566" x="8870950" y="5467350"/>
          <p14:tracePt t="19583" x="8870950" y="5480050"/>
          <p14:tracePt t="19600" x="8864600" y="5486400"/>
          <p14:tracePt t="19616" x="8858250" y="5499100"/>
          <p14:tracePt t="19633" x="8851900" y="5511800"/>
          <p14:tracePt t="19649" x="8851900" y="5518150"/>
          <p14:tracePt t="19666" x="8851900" y="5524500"/>
          <p14:tracePt t="19683" x="8845550" y="5530850"/>
          <p14:tracePt t="19699" x="8845550" y="5543550"/>
          <p14:tracePt t="19717" x="8845550" y="5549900"/>
          <p14:tracePt t="19734" x="8845550" y="5556250"/>
          <p14:tracePt t="19749" x="8845550" y="5562600"/>
          <p14:tracePt t="19766" x="8845550" y="5568950"/>
          <p14:tracePt t="19782" x="8845550" y="5575300"/>
          <p14:tracePt t="19799" x="8845550" y="5588000"/>
          <p14:tracePt t="19816" x="8845550" y="5594350"/>
          <p14:tracePt t="19832" x="8845550" y="5600700"/>
          <p14:tracePt t="19857" x="8845550" y="5607050"/>
          <p14:tracePt t="19886" x="8851900" y="5607050"/>
          <p14:tracePt t="19894" x="8858250" y="5613400"/>
          <p14:tracePt t="19901" x="8864600" y="5619750"/>
          <p14:tracePt t="19917" x="8877300" y="5619750"/>
          <p14:tracePt t="19933" x="8883650" y="5626100"/>
          <p14:tracePt t="19949" x="8902700" y="5632450"/>
          <p14:tracePt t="19966" x="8909050" y="5632450"/>
          <p14:tracePt t="20018" x="8909050" y="5638800"/>
          <p14:tracePt t="20034" x="8921750" y="5638800"/>
          <p14:tracePt t="20044" x="8934450" y="5645150"/>
          <p14:tracePt t="20051" x="8940800" y="5651500"/>
          <p14:tracePt t="20066" x="8953500" y="5657850"/>
          <p14:tracePt t="20082" x="8972550" y="5657850"/>
          <p14:tracePt t="20099" x="8985250" y="5664200"/>
          <p14:tracePt t="20116" x="8991600" y="5670550"/>
          <p14:tracePt t="20138" x="8997950" y="5670550"/>
          <p14:tracePt t="20149" x="9004300" y="5670550"/>
          <p14:tracePt t="20166" x="9017000" y="5670550"/>
          <p14:tracePt t="20183" x="9023350" y="5670550"/>
          <p14:tracePt t="20199" x="9036050" y="5670550"/>
          <p14:tracePt t="27230" x="9042400" y="5670550"/>
          <p14:tracePt t="27236" x="9048750" y="5670550"/>
          <p14:tracePt t="27251" x="9048750" y="5664200"/>
          <p14:tracePt t="27266" x="9055100" y="5664200"/>
          <p14:tracePt t="27284" x="9061450" y="5657850"/>
          <p14:tracePt t="27300" x="9067800" y="5651500"/>
          <p14:tracePt t="27317" x="9093200" y="5651500"/>
          <p14:tracePt t="27332" x="9118600" y="5651500"/>
          <p14:tracePt t="27349" x="9137650" y="5676900"/>
          <p14:tracePt t="27366" x="9156700" y="5715000"/>
          <p14:tracePt t="27762" x="9163050" y="5715000"/>
          <p14:tracePt t="27770" x="9169400" y="5708650"/>
          <p14:tracePt t="27783" x="9182100" y="5708650"/>
          <p14:tracePt t="27800" x="9213850" y="5702300"/>
          <p14:tracePt t="27816" x="9232900" y="5702300"/>
          <p14:tracePt t="27833" x="9239250" y="5702300"/>
          <p14:tracePt t="27849" x="9245600" y="5702300"/>
          <p14:tracePt t="27869" x="9258300" y="5702300"/>
          <p14:tracePt t="27882" x="9277350" y="5702300"/>
          <p14:tracePt t="27899" x="9283700" y="5702300"/>
          <p14:tracePt t="27916" x="9321800" y="5702300"/>
          <p14:tracePt t="27933" x="9366250" y="5702300"/>
          <p14:tracePt t="27949" x="9448800" y="5702300"/>
          <p14:tracePt t="27967" x="9544050" y="5702300"/>
          <p14:tracePt t="27983" x="9613900" y="5702300"/>
          <p14:tracePt t="28001" x="9664700" y="5702300"/>
          <p14:tracePt t="28016" x="9690100" y="5708650"/>
          <p14:tracePt t="28033" x="9709150" y="5708650"/>
          <p14:tracePt t="28058" x="9715500" y="5708650"/>
          <p14:tracePt t="28120" x="9721850" y="5708650"/>
          <p14:tracePt t="28132" x="9728200" y="5708650"/>
          <p14:tracePt t="28160" x="9734550" y="5708650"/>
          <p14:tracePt t="28165" x="9753600" y="5708650"/>
          <p14:tracePt t="28174" x="9759950" y="5708650"/>
          <p14:tracePt t="28190" x="9772650" y="5708650"/>
          <p14:tracePt t="28199" x="9779000" y="5708650"/>
          <p14:tracePt t="28216" x="9791700" y="5708650"/>
          <p14:tracePt t="28238" x="9798050" y="5708650"/>
          <p14:tracePt t="28273" x="9804400" y="5708650"/>
          <p14:tracePt t="28469" x="9810750" y="5708650"/>
          <p14:tracePt t="28477" x="9817100" y="5708650"/>
          <p14:tracePt t="28482" x="9823450" y="5708650"/>
          <p14:tracePt t="28499" x="9842500" y="5708650"/>
          <p14:tracePt t="28516" x="9848850" y="5708650"/>
          <p14:tracePt t="28533" x="9861550" y="5708650"/>
          <p14:tracePt t="28549" x="9867900" y="5708650"/>
          <p14:tracePt t="30128" x="9874250" y="5708650"/>
          <p14:tracePt t="30134" x="9874250" y="5702300"/>
          <p14:tracePt t="30150" x="9880600" y="5702300"/>
          <p14:tracePt t="30580" x="9874250" y="5702300"/>
          <p14:tracePt t="30589" x="9874250" y="5715000"/>
          <p14:tracePt t="30603" x="9874250" y="5721350"/>
          <p14:tracePt t="30616" x="9874250" y="5727700"/>
          <p14:tracePt t="30633" x="9886950" y="5734050"/>
          <p14:tracePt t="30650" x="9899650" y="5753100"/>
          <p14:tracePt t="30804" x="9899650" y="5759450"/>
          <p14:tracePt t="30813" x="9893300" y="5759450"/>
          <p14:tracePt t="30828" x="9886950" y="5759450"/>
          <p14:tracePt t="30851" x="9880600" y="5759450"/>
          <p14:tracePt t="30890" x="9874250" y="5759450"/>
          <p14:tracePt t="30898" x="9855200" y="5759450"/>
          <p14:tracePt t="30906" x="9842500" y="5759450"/>
          <p14:tracePt t="30916" x="9836150" y="5753100"/>
          <p14:tracePt t="30933" x="9829800" y="5753100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E005-7F4F-EB50-5343-43AB052D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11AF8-8314-CDC2-5097-EC87E84EA732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E2A62A-FA89-5193-1473-0D743CF08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b="46567"/>
          <a:stretch/>
        </p:blipFill>
        <p:spPr bwMode="auto">
          <a:xfrm>
            <a:off x="218326" y="1208583"/>
            <a:ext cx="11437489" cy="380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3745382-5133-DDE2-CB06-792C84D25286}"/>
              </a:ext>
            </a:extLst>
          </p:cNvPr>
          <p:cNvSpPr/>
          <p:nvPr/>
        </p:nvSpPr>
        <p:spPr>
          <a:xfrm>
            <a:off x="2936628" y="2509124"/>
            <a:ext cx="6311705" cy="245249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sz="2400" noProof="0" dirty="0">
                <a:solidFill>
                  <a:schemeClr val="tx1"/>
                </a:solidFill>
              </a:rPr>
              <a:t>Necesito algo </a:t>
            </a:r>
            <a:r>
              <a:rPr lang="es-ES" sz="2400" b="1" noProof="0" dirty="0">
                <a:solidFill>
                  <a:schemeClr val="tx1"/>
                </a:solidFill>
              </a:rPr>
              <a:t>más interactivo</a:t>
            </a:r>
            <a:r>
              <a:rPr lang="es-ES" sz="2400" noProof="0" dirty="0">
                <a:solidFill>
                  <a:schemeClr val="tx1"/>
                </a:solidFill>
              </a:rPr>
              <a:t> que siga siendo </a:t>
            </a:r>
            <a:r>
              <a:rPr lang="es-ES" sz="2400" b="1" noProof="0" dirty="0">
                <a:solidFill>
                  <a:schemeClr val="tx1"/>
                </a:solidFill>
              </a:rPr>
              <a:t>fácil de interpretar</a:t>
            </a:r>
            <a:r>
              <a:rPr lang="es-ES" sz="2400" noProof="0" dirty="0">
                <a:solidFill>
                  <a:schemeClr val="tx1"/>
                </a:solidFill>
              </a:rPr>
              <a:t> y </a:t>
            </a:r>
            <a:r>
              <a:rPr lang="es-ES" sz="2400" b="1" noProof="0" dirty="0">
                <a:solidFill>
                  <a:schemeClr val="tx1"/>
                </a:solidFill>
              </a:rPr>
              <a:t>mejore</a:t>
            </a:r>
            <a:r>
              <a:rPr lang="es-ES" sz="2400" noProof="0" dirty="0">
                <a:solidFill>
                  <a:schemeClr val="tx1"/>
                </a:solidFill>
              </a:rPr>
              <a:t> las capacidades actuales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016A-26F2-5258-5FEA-E0DA8E9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5D08FD-553E-237C-391C-FD0AF3F6B31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CD443A-ADFE-43AC-5887-67CFEC60C9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45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5A3B02-8646-9853-D40A-705642C3E65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75DDBF-433B-ED9B-3FE1-BF0AE3806A3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8A191A-71C7-2DBE-D8B8-8418004B3C3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F93059-54E0-E23E-15D8-F5A6AB03EF8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627D8-884A-D0DD-9AFC-3A4B9E53240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FD596-2E0F-9BFA-9AED-7EF76ED126D2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7F81A84-A0BF-BA6F-E015-EB983D37B763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8" name="Graphic 7" descr="Cabeza con engranajes contorno">
            <a:extLst>
              <a:ext uri="{FF2B5EF4-FFF2-40B4-BE49-F238E27FC236}">
                <a16:creationId xmlns:a16="http://schemas.microsoft.com/office/drawing/2014/main" id="{130AC8E0-7202-B107-2C08-42AF4269D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799" y="5201991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48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19"/>
    </mc:Choice>
    <mc:Fallback xmlns="">
      <p:transition spd="slow" advTm="21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DD3B-9170-FACB-37D1-49D272B93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5981E6-D715-3A55-BC66-F790806649A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C1215-D952-89BD-91DF-6794CEAC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8B3B26-28D6-5E26-3F89-6F25CB9DA96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A732B9-59B2-B92B-6265-ECA5B18049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A1D4C37-854A-A3C3-EC60-7D971A5B175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DC7BB56-15EC-B9EA-21B2-ECF567447802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C4F0F2-4DEB-5476-778A-48AA5A34A7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7A35CB-B187-7AEC-FE5D-A2427717EB7C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5D8D58-49D7-8C8D-D214-8D4BEE035D4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C58339-868E-C394-91E8-062CEEFFE7B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9683142-AE37-DE76-6D31-C03332EBA0A9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La </a:t>
            </a:r>
            <a:r>
              <a:rPr lang="es-ES" b="1" noProof="0" dirty="0"/>
              <a:t>adición de </a:t>
            </a:r>
            <a:r>
              <a:rPr lang="es-ES" b="1" dirty="0"/>
              <a:t>herramientas de Minería de Datos</a:t>
            </a:r>
            <a:r>
              <a:rPr lang="es-ES" b="1" noProof="0" dirty="0"/>
              <a:t> </a:t>
            </a:r>
            <a:r>
              <a:rPr lang="es-ES" noProof="0" dirty="0"/>
              <a:t>ayuda a obtener </a:t>
            </a:r>
            <a:r>
              <a:rPr lang="es-ES" b="1" noProof="0" dirty="0"/>
              <a:t>gráficos más interpretables y rápidos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7D6BD-C150-49EE-3484-8E9ABCEE64FA}"/>
              </a:ext>
            </a:extLst>
          </p:cNvPr>
          <p:cNvSpPr txBox="1"/>
          <p:nvPr/>
        </p:nvSpPr>
        <p:spPr>
          <a:xfrm>
            <a:off x="1480025" y="3297299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7A1561B-5E91-AB39-8AE8-524A75C9BEAF}"/>
              </a:ext>
            </a:extLst>
          </p:cNvPr>
          <p:cNvSpPr/>
          <p:nvPr/>
        </p:nvSpPr>
        <p:spPr>
          <a:xfrm>
            <a:off x="4510406" y="3617647"/>
            <a:ext cx="2572512" cy="20574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¿ </a:t>
            </a:r>
            <a:r>
              <a:rPr lang="es-ES" b="1" noProof="0" dirty="0" err="1"/>
              <a:t>MPlot</a:t>
            </a:r>
            <a:r>
              <a:rPr lang="es-ES" noProof="0" dirty="0"/>
              <a:t> =&gt; </a:t>
            </a:r>
            <a:r>
              <a:rPr lang="es-ES" dirty="0"/>
              <a:t>Herramientas de Análisis Visual basadas en Deep </a:t>
            </a:r>
            <a:r>
              <a:rPr lang="es-ES" dirty="0" err="1"/>
              <a:t>Learning</a:t>
            </a:r>
            <a:r>
              <a:rPr lang="es-ES" noProof="0" dirty="0"/>
              <a:t> </a:t>
            </a:r>
            <a:r>
              <a:rPr lang="es-ES" b="1" noProof="0" dirty="0"/>
              <a:t>más eficientes e interpretables</a:t>
            </a:r>
            <a:r>
              <a:rPr lang="es-ES" noProof="0" dirty="0"/>
              <a:t>?</a:t>
            </a:r>
            <a:endParaRPr lang="es-ES" b="1" noProof="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2714D-796E-11A8-0B6F-C368598C6D3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3940199" y="4635369"/>
            <a:ext cx="570207" cy="1097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731D9E-4627-7E07-AA3B-81D1DC61A4FC}"/>
              </a:ext>
            </a:extLst>
          </p:cNvPr>
          <p:cNvSpPr txBox="1"/>
          <p:nvPr/>
        </p:nvSpPr>
        <p:spPr>
          <a:xfrm>
            <a:off x="5368820" y="3115548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E2E87-30FE-B0AD-3DA6-3F14559CFBBF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B1A4E-0103-2EFA-2C4B-858DFFC898B3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5AD51-883C-EDAA-395B-A42247CE2480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332F8-73F9-B7CD-6BD1-5439A2EF8F61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EF58A-4633-5D6A-B568-FF75D69237B5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0F2C7DA5-0F77-2796-E917-49EA3C5F5CE5}"/>
              </a:ext>
            </a:extLst>
          </p:cNvPr>
          <p:cNvSpPr/>
          <p:nvPr/>
        </p:nvSpPr>
        <p:spPr>
          <a:xfrm>
            <a:off x="7803770" y="3130715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¿</a:t>
            </a:r>
            <a:r>
              <a:rPr lang="es-ES" b="1" noProof="0" dirty="0"/>
              <a:t>Mplot</a:t>
            </a:r>
            <a:r>
              <a:rPr lang="es-ES" noProof="0" dirty="0"/>
              <a:t>-10K puntos de la serie temporal supera en </a:t>
            </a:r>
            <a:r>
              <a:rPr lang="es-ES" b="1" noProof="0" dirty="0"/>
              <a:t>eficiencia</a:t>
            </a:r>
            <a:r>
              <a:rPr lang="es-ES" noProof="0" dirty="0"/>
              <a:t> a </a:t>
            </a:r>
            <a:r>
              <a:rPr lang="es-ES" noProof="0" dirty="0" err="1"/>
              <a:t>DeepVATS</a:t>
            </a:r>
            <a:r>
              <a:rPr lang="es-ES" noProof="0" dirty="0"/>
              <a:t>-</a:t>
            </a:r>
            <a:r>
              <a:rPr lang="es-ES" dirty="0"/>
              <a:t>MTSAE?</a:t>
            </a:r>
            <a:endParaRPr lang="es-ES" b="1" noProof="0" dirty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2B964FDF-0A83-B07E-7CA2-999BBF99E128}"/>
              </a:ext>
            </a:extLst>
          </p:cNvPr>
          <p:cNvSpPr/>
          <p:nvPr/>
        </p:nvSpPr>
        <p:spPr>
          <a:xfrm>
            <a:off x="7803770" y="5180467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¿</a:t>
            </a:r>
            <a:r>
              <a:rPr lang="es-ES" b="1" noProof="0" dirty="0"/>
              <a:t>Mplot</a:t>
            </a:r>
            <a:r>
              <a:rPr lang="es-ES" noProof="0" dirty="0"/>
              <a:t>-10K supera la </a:t>
            </a:r>
            <a:r>
              <a:rPr lang="es-ES" b="1" noProof="0" dirty="0"/>
              <a:t>interpretabilidad</a:t>
            </a:r>
            <a:r>
              <a:rPr lang="es-ES" noProof="0" dirty="0"/>
              <a:t> de </a:t>
            </a:r>
            <a:r>
              <a:rPr lang="es-ES" noProof="0" dirty="0" err="1"/>
              <a:t>DeepVATS</a:t>
            </a:r>
            <a:r>
              <a:rPr lang="es-ES" dirty="0"/>
              <a:t> MTSAE?</a:t>
            </a:r>
            <a:endParaRPr lang="es-ES" b="1" noProof="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62C07-25BC-0715-646A-EE1A2D732E7C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7082918" y="3596381"/>
            <a:ext cx="720852" cy="104996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5D0057-BD07-C43F-5487-D5641D8E2C7F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7082918" y="4646347"/>
            <a:ext cx="720852" cy="99978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816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92"/>
    </mc:Choice>
    <mc:Fallback xmlns="">
      <p:transition spd="slow" advTm="46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 animBg="1"/>
      <p:bldP spid="16" grpId="0"/>
      <p:bldP spid="28" grpId="0" animBg="1"/>
      <p:bldP spid="2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4CEF-66E8-070B-9185-CCEFC3C1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064E2B-0436-9363-9AF5-176F1BADD7B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FEDDF-DFD3-705B-A31E-800D6112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F78679-C934-35B4-FB98-8CD97804BFF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Preguntas de investigación (PI)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EF525C-5DB2-6016-147B-89D5B25045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E1EE18A-94D6-CEF9-5276-C52E174B706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652843-EA4E-5069-E4F4-F1722E6A2C0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379FCE-BFA6-530A-CA04-573BAAF2960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EB879-4CF1-2533-D453-68D795CC21D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F7918-F143-1013-7140-28BD11BC8904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30843141-37FA-A7CE-1517-68135B1E63ED}"/>
              </a:ext>
            </a:extLst>
          </p:cNvPr>
          <p:cNvSpPr/>
          <p:nvPr/>
        </p:nvSpPr>
        <p:spPr>
          <a:xfrm>
            <a:off x="788230" y="3836406"/>
            <a:ext cx="3151969" cy="161066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Los</a:t>
            </a:r>
            <a:r>
              <a:rPr lang="es-ES" b="1" dirty="0"/>
              <a:t> modelos fundacionales </a:t>
            </a:r>
            <a:r>
              <a:rPr lang="es-ES" dirty="0"/>
              <a:t>ayudan a mejorar la interpretabilidad de las herramientas de análisis visual basadas en Deep </a:t>
            </a:r>
            <a:r>
              <a:rPr lang="es-ES" dirty="0" err="1"/>
              <a:t>Learning</a:t>
            </a:r>
            <a:endParaRPr lang="es-E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5E872-C2E8-6867-8ADC-D3A0DAF005D9}"/>
              </a:ext>
            </a:extLst>
          </p:cNvPr>
          <p:cNvSpPr txBox="1"/>
          <p:nvPr/>
        </p:nvSpPr>
        <p:spPr>
          <a:xfrm>
            <a:off x="1480025" y="3384754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DE2AC3CF-AFB3-13B8-B7DA-B2E794605235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¿</a:t>
            </a:r>
            <a:r>
              <a:rPr lang="es-ES" b="1" noProof="0"/>
              <a:t>modelos fundacionales </a:t>
            </a:r>
            <a:r>
              <a:rPr lang="es-ES" noProof="0"/>
              <a:t>=&gt; Mejor DVA?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EE31A9-00A4-FD01-F1DB-5A00510742F3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3940199" y="4635369"/>
            <a:ext cx="600864" cy="636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FCE434-CB54-4A0A-7BC3-6B944188DA39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E6BB7-B392-011C-3ED2-D31D4A9EA6E6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FEFE49-7740-509A-213C-15C041D1B236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3150F8-52DC-F971-74E7-AD19B572EB39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C077DF-BA3B-6A83-8B5D-C2DC4DD6508A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0D8769-0DE7-9BC5-5EDB-E13651C875D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0F2B60-C7A5-3E40-C865-5CFAF72EEF52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7113575" y="4631702"/>
            <a:ext cx="568680" cy="36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B7D0FB-B236-DE22-F8EA-EE99B79CA10C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7113575" y="4635369"/>
            <a:ext cx="568680" cy="13029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C1323096-234B-2CB3-AFE0-FF58CB150C79}"/>
              </a:ext>
            </a:extLst>
          </p:cNvPr>
          <p:cNvSpPr/>
          <p:nvPr/>
        </p:nvSpPr>
        <p:spPr>
          <a:xfrm>
            <a:off x="7682255" y="4333875"/>
            <a:ext cx="3915362" cy="59565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¿Mejor </a:t>
            </a:r>
            <a:r>
              <a:rPr lang="es-ES" dirty="0" err="1"/>
              <a:t>loss</a:t>
            </a:r>
            <a:r>
              <a:rPr lang="es-ES" dirty="0"/>
              <a:t> =&gt; más interpretable?</a:t>
            </a:r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4AE5F436-A250-0C5A-E6CC-215890C9C212}"/>
              </a:ext>
            </a:extLst>
          </p:cNvPr>
          <p:cNvSpPr/>
          <p:nvPr/>
        </p:nvSpPr>
        <p:spPr>
          <a:xfrm>
            <a:off x="7682255" y="3124631"/>
            <a:ext cx="3915362" cy="58832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¿Son interpretables?</a:t>
            </a:r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CE65CCD3-0DFC-27EB-0C9C-0AAB5B009481}"/>
              </a:ext>
            </a:extLst>
          </p:cNvPr>
          <p:cNvSpPr/>
          <p:nvPr/>
        </p:nvSpPr>
        <p:spPr>
          <a:xfrm>
            <a:off x="7682255" y="5520307"/>
            <a:ext cx="3915363" cy="8360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¿Cuánto ajuste fino es necesario para conseguir una mejorar real en la interpretabilidad?</a:t>
            </a:r>
            <a:endParaRPr lang="es-ES" b="1" noProof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AD6058-C103-F2F8-8413-6B5C2A391417}"/>
              </a:ext>
            </a:extLst>
          </p:cNvPr>
          <p:cNvSpPr txBox="1"/>
          <p:nvPr/>
        </p:nvSpPr>
        <p:spPr>
          <a:xfrm>
            <a:off x="9111105" y="384910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6A6C9-4C59-7800-3F1C-175615D8BFEF}"/>
              </a:ext>
            </a:extLst>
          </p:cNvPr>
          <p:cNvSpPr txBox="1"/>
          <p:nvPr/>
        </p:nvSpPr>
        <p:spPr>
          <a:xfrm>
            <a:off x="9145268" y="507339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7B70C-800B-DF88-1D3C-5DF2D3D0DC9C}"/>
              </a:ext>
            </a:extLst>
          </p:cNvPr>
          <p:cNvSpPr txBox="1"/>
          <p:nvPr/>
        </p:nvSpPr>
        <p:spPr>
          <a:xfrm>
            <a:off x="9111105" y="2700939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189884-7429-6B94-AB67-CF6D5C1FC5BF}"/>
              </a:ext>
            </a:extLst>
          </p:cNvPr>
          <p:cNvCxnSpPr>
            <a:cxnSpLocks/>
            <a:stCxn id="44" idx="3"/>
            <a:endCxn id="58" idx="1"/>
          </p:cNvCxnSpPr>
          <p:nvPr/>
        </p:nvCxnSpPr>
        <p:spPr>
          <a:xfrm flipV="1">
            <a:off x="7113575" y="3418792"/>
            <a:ext cx="568680" cy="1216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783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25"/>
    </mc:Choice>
    <mc:Fallback xmlns="">
      <p:transition spd="slow" advTm="246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4" grpId="0" animBg="1"/>
      <p:bldP spid="46" grpId="0"/>
      <p:bldP spid="57" grpId="0" animBg="1"/>
      <p:bldP spid="58" grpId="0" animBg="1"/>
      <p:bldP spid="59" grpId="0" animBg="1"/>
      <p:bldP spid="60" grpId="0"/>
      <p:bldP spid="61" grpId="0"/>
      <p:bldP spid="6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E71F-B872-E38D-288C-FE9ED7E6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DA16E-D6F6-4BBD-9BA2-FFBDB4A62DC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B292-AE23-EF21-1BBD-57C97CA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AECADA-37C8-C421-152C-3152C4B172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dual y evaluación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D5F270-41B8-AC7B-90C7-CE80125D14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DD6CC7E-FF55-784B-7AC0-DBF1733AB8D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90756810-B403-9334-F485-0E8C79D3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973" y="1377319"/>
            <a:ext cx="6954053" cy="5247381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E470CC-4854-C372-4206-19A42CF5C41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291665-848A-921B-FE7A-7C3CA648E8A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28D49E3-E310-89E0-273F-6F9A4310C65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B388A7-3429-BF64-15CF-5DBC4DEBCE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E8E860-17AC-FD5F-CEAE-BC64908EA9B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CE0FB6-55C7-86DD-7FCC-F0B2341425A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A428C0A5-1D8A-56B3-86D7-BEBBD4A8C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281" y="3909875"/>
            <a:ext cx="479293" cy="4792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BDBD623-541D-7971-2696-3A4642E2FA73}"/>
              </a:ext>
            </a:extLst>
          </p:cNvPr>
          <p:cNvSpPr txBox="1">
            <a:spLocks/>
          </p:cNvSpPr>
          <p:nvPr/>
        </p:nvSpPr>
        <p:spPr>
          <a:xfrm>
            <a:off x="9674615" y="2331908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Camino dual</a:t>
            </a:r>
            <a:endParaRPr lang="es-ES" sz="19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0080774-2BAC-592E-017C-206F1D7CE612}"/>
              </a:ext>
            </a:extLst>
          </p:cNvPr>
          <p:cNvSpPr txBox="1">
            <a:spLocks/>
          </p:cNvSpPr>
          <p:nvPr/>
        </p:nvSpPr>
        <p:spPr>
          <a:xfrm>
            <a:off x="9674615" y="418928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Evaluación</a:t>
            </a:r>
            <a:endParaRPr lang="es-ES" sz="19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E277A7-C5F7-257A-7F2C-2E1E30AE4FAD}"/>
              </a:ext>
            </a:extLst>
          </p:cNvPr>
          <p:cNvSpPr txBox="1">
            <a:spLocks/>
          </p:cNvSpPr>
          <p:nvPr/>
        </p:nvSpPr>
        <p:spPr>
          <a:xfrm>
            <a:off x="9674615" y="592283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Respuesta </a:t>
            </a:r>
            <a:r>
              <a:rPr lang="es-ES" dirty="0" err="1"/>
              <a:t>PIs</a:t>
            </a:r>
            <a:endParaRPr lang="es-ES" sz="1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59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22"/>
    </mc:Choice>
    <mc:Fallback xmlns="">
      <p:transition spd="slow" advTm="58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  <p:extLst>
    <p:ext uri="{3A86A75C-4F4B-4683-9AE1-C65F6400EC91}">
      <p14:laserTraceLst xmlns:p14="http://schemas.microsoft.com/office/powerpoint/2010/main">
        <p14:tracePtLst>
          <p14:tracePt t="7219" x="9829800" y="5746750"/>
          <p14:tracePt t="7225" x="9823450" y="5588000"/>
          <p14:tracePt t="7240" x="9677400" y="5060950"/>
          <p14:tracePt t="7257" x="9493250" y="4737100"/>
          <p14:tracePt t="7274" x="9372600" y="4572000"/>
          <p14:tracePt t="7290" x="9290050" y="4464050"/>
          <p14:tracePt t="7306" x="9220200" y="4394200"/>
          <p14:tracePt t="7323" x="9201150" y="4381500"/>
          <p14:tracePt t="7340" x="9194800" y="4381500"/>
          <p14:tracePt t="7386" x="9194800" y="4368800"/>
          <p14:tracePt t="7394" x="9163050" y="4324350"/>
          <p14:tracePt t="7406" x="9118600" y="4260850"/>
          <p14:tracePt t="7423" x="8940800" y="4038600"/>
          <p14:tracePt t="7439" x="8750300" y="3873500"/>
          <p14:tracePt t="7456" x="8483600" y="3721100"/>
          <p14:tracePt t="7473" x="8223250" y="3600450"/>
          <p14:tracePt t="7490" x="8026400" y="3524250"/>
          <p14:tracePt t="7506" x="7702550" y="3429000"/>
          <p14:tracePt t="7523" x="7575550" y="3409950"/>
          <p14:tracePt t="7539" x="7524750" y="3403600"/>
          <p14:tracePt t="7556" x="7512050" y="3403600"/>
          <p14:tracePt t="7573" x="7499350" y="3403600"/>
          <p14:tracePt t="7590" x="7410450" y="3397250"/>
          <p14:tracePt t="7606" x="7270750" y="3390900"/>
          <p14:tracePt t="7623" x="7175500" y="3378200"/>
          <p14:tracePt t="7640" x="7029450" y="3308350"/>
          <p14:tracePt t="7657" x="6858000" y="3175000"/>
          <p14:tracePt t="7673" x="6584950" y="2819400"/>
          <p14:tracePt t="7689" x="6375400" y="2451100"/>
          <p14:tracePt t="7706" x="6248400" y="2247900"/>
          <p14:tracePt t="7723" x="6134100" y="2063750"/>
          <p14:tracePt t="7740" x="6057900" y="1949450"/>
          <p14:tracePt t="7756" x="6038850" y="1917700"/>
          <p14:tracePt t="7773" x="6032500" y="1911350"/>
          <p14:tracePt t="7790" x="6026150" y="1911350"/>
          <p14:tracePt t="8075" x="6019800" y="1911350"/>
          <p14:tracePt t="8082" x="6007100" y="1917700"/>
          <p14:tracePt t="8092" x="5994400" y="1936750"/>
          <p14:tracePt t="8106" x="5981700" y="1949450"/>
          <p14:tracePt t="8123" x="5943600" y="1974850"/>
          <p14:tracePt t="8140" x="5899150" y="2006600"/>
          <p14:tracePt t="8156" x="5854700" y="2038350"/>
          <p14:tracePt t="8173" x="5835650" y="2057400"/>
          <p14:tracePt t="8190" x="5759450" y="2095500"/>
          <p14:tracePt t="8206" x="5708650" y="2133600"/>
          <p14:tracePt t="8223" x="5664200" y="2159000"/>
          <p14:tracePt t="8239" x="5632450" y="2184400"/>
          <p14:tracePt t="8256" x="5613400" y="2197100"/>
          <p14:tracePt t="8273" x="5600700" y="2209800"/>
          <p14:tracePt t="8289" x="5594350" y="2209800"/>
          <p14:tracePt t="8306" x="5588000" y="2216150"/>
          <p14:tracePt t="8326" x="5588000" y="2222500"/>
          <p14:tracePt t="11201" x="5581650" y="2222500"/>
          <p14:tracePt t="11210" x="5581650" y="2228850"/>
          <p14:tracePt t="11218" x="5581650" y="2241550"/>
          <p14:tracePt t="11226" x="5575300" y="2247900"/>
          <p14:tracePt t="11240" x="5575300" y="2260600"/>
          <p14:tracePt t="11256" x="5575300" y="2266950"/>
          <p14:tracePt t="11273" x="5568950" y="2273300"/>
          <p14:tracePt t="11290" x="5568950" y="2292350"/>
          <p14:tracePt t="11314" x="5568950" y="2298700"/>
          <p14:tracePt t="11331" x="5568950" y="2305050"/>
          <p14:tracePt t="11354" x="5562600" y="2311400"/>
          <p14:tracePt t="11370" x="5562600" y="2317750"/>
          <p14:tracePt t="11390" x="5562600" y="2324100"/>
          <p14:tracePt t="11398" x="5562600" y="2330450"/>
          <p14:tracePt t="11414" x="5562600" y="2336800"/>
          <p14:tracePt t="11430" x="5562600" y="2343150"/>
          <p14:tracePt t="11447" x="5562600" y="2355850"/>
          <p14:tracePt t="11456" x="5562600" y="2362200"/>
          <p14:tracePt t="11473" x="5562600" y="2374900"/>
          <p14:tracePt t="11490" x="5562600" y="2381250"/>
          <p14:tracePt t="11506" x="5562600" y="2393950"/>
          <p14:tracePt t="11523" x="5562600" y="2400300"/>
          <p14:tracePt t="11542" x="5562600" y="2406650"/>
          <p14:tracePt t="11600" x="5562600" y="2413000"/>
          <p14:tracePt t="11608" x="5556250" y="2425700"/>
          <p14:tracePt t="11618" x="5556250" y="2438400"/>
          <p14:tracePt t="11626" x="5549900" y="2451100"/>
          <p14:tracePt t="11640" x="5549900" y="2457450"/>
          <p14:tracePt t="11656" x="5549900" y="2470150"/>
          <p14:tracePt t="11673" x="5543550" y="2489200"/>
          <p14:tracePt t="11689" x="5543550" y="2495550"/>
          <p14:tracePt t="11748" x="5543550" y="2501900"/>
          <p14:tracePt t="11756" x="5537200" y="2501900"/>
          <p14:tracePt t="11772" x="5537200" y="2508250"/>
          <p14:tracePt t="11792" x="5537200" y="2514600"/>
          <p14:tracePt t="11846" x="5530850" y="2520950"/>
          <p14:tracePt t="11854" x="5530850" y="2527300"/>
          <p14:tracePt t="11862" x="5530850" y="2533650"/>
          <p14:tracePt t="11878" x="5524500" y="2540000"/>
          <p14:tracePt t="11902" x="5524500" y="2546350"/>
          <p14:tracePt t="11991" x="5518150" y="2552700"/>
          <p14:tracePt t="11999" x="5518150" y="2559050"/>
          <p14:tracePt t="12008" x="5511800" y="2565400"/>
          <p14:tracePt t="12023" x="5505450" y="2578100"/>
          <p14:tracePt t="12041" x="5499100" y="2590800"/>
          <p14:tracePt t="12056" x="5486400" y="2603500"/>
          <p14:tracePt t="12073" x="5480050" y="2622550"/>
          <p14:tracePt t="12091" x="5480050" y="2628900"/>
          <p14:tracePt t="12106" x="5480050" y="2635250"/>
          <p14:tracePt t="12123" x="5473700" y="2635250"/>
          <p14:tracePt t="12141" x="5467350" y="2647950"/>
          <p14:tracePt t="12156" x="5461000" y="2667000"/>
          <p14:tracePt t="12173" x="5454650" y="2679700"/>
          <p14:tracePt t="12190" x="5454650" y="2686050"/>
          <p14:tracePt t="12207" x="5448300" y="2692400"/>
          <p14:tracePt t="12236" x="5448300" y="2698750"/>
          <p14:tracePt t="12252" x="5448300" y="2705100"/>
          <p14:tracePt t="12638" x="5441950" y="2705100"/>
          <p14:tracePt t="12649" x="5441950" y="2711450"/>
          <p14:tracePt t="12673" x="5435600" y="2711450"/>
          <p14:tracePt t="12688" x="5429250" y="2711450"/>
          <p14:tracePt t="12697" x="5429250" y="2717800"/>
          <p14:tracePt t="12813" x="5422900" y="2717800"/>
          <p14:tracePt t="12852" x="5416550" y="2717800"/>
          <p14:tracePt t="12868" x="5403850" y="2717800"/>
          <p14:tracePt t="12876" x="5397500" y="2717800"/>
          <p14:tracePt t="12890" x="5391150" y="2717800"/>
          <p14:tracePt t="12907" x="5372100" y="2717800"/>
          <p14:tracePt t="12924" x="5359400" y="2711450"/>
          <p14:tracePt t="12939" x="5353050" y="2711450"/>
          <p14:tracePt t="13074" x="5346700" y="2705100"/>
          <p14:tracePt t="13080" x="5340350" y="2698750"/>
          <p14:tracePt t="13090" x="5327650" y="2692400"/>
          <p14:tracePt t="13107" x="5308600" y="2673350"/>
          <p14:tracePt t="13123" x="5289550" y="2660650"/>
          <p14:tracePt t="13140" x="5283200" y="2654300"/>
          <p14:tracePt t="14300" x="5283200" y="2667000"/>
          <p14:tracePt t="14307" x="5283200" y="2679700"/>
          <p14:tracePt t="14322" x="5283200" y="2692400"/>
          <p14:tracePt t="14331" x="5283200" y="2698750"/>
          <p14:tracePt t="14354" x="5283200" y="2705100"/>
          <p14:tracePt t="14418" x="5283200" y="2717800"/>
          <p14:tracePt t="14427" x="5289550" y="2724150"/>
          <p14:tracePt t="14434" x="5295900" y="2730500"/>
          <p14:tracePt t="14442" x="5295900" y="2736850"/>
          <p14:tracePt t="14457" x="5295900" y="2743200"/>
          <p14:tracePt t="14472" x="5302250" y="2768600"/>
          <p14:tracePt t="14490" x="5302250" y="2794000"/>
          <p14:tracePt t="14573" x="5302250" y="2800350"/>
          <p14:tracePt t="14581" x="5302250" y="2806700"/>
          <p14:tracePt t="14590" x="5302250" y="2813050"/>
          <p14:tracePt t="14606" x="5302250" y="2832100"/>
          <p14:tracePt t="14623" x="5302250" y="2838450"/>
          <p14:tracePt t="14639" x="5302250" y="2844800"/>
          <p14:tracePt t="14656" x="5302250" y="2851150"/>
          <p14:tracePt t="14673" x="5302250" y="2857500"/>
          <p14:tracePt t="15797" x="5308600" y="2857500"/>
          <p14:tracePt t="15810" x="5314950" y="2857500"/>
          <p14:tracePt t="15826" x="5321300" y="2851150"/>
          <p14:tracePt t="16139" x="5327650" y="2844800"/>
          <p14:tracePt t="16160" x="5334000" y="2844800"/>
          <p14:tracePt t="16168" x="5334000" y="2838450"/>
          <p14:tracePt t="16196" x="5340350" y="2838450"/>
          <p14:tracePt t="16217" x="5340350" y="2832100"/>
          <p14:tracePt t="16254" x="5346700" y="2832100"/>
          <p14:tracePt t="16283" x="5353050" y="2832100"/>
          <p14:tracePt t="16291" x="5353050" y="2825750"/>
          <p14:tracePt t="16330" x="5359400" y="2825750"/>
          <p14:tracePt t="16362" x="5359400" y="2819400"/>
          <p14:tracePt t="16474" x="5365750" y="2819400"/>
          <p14:tracePt t="16478" x="5372100" y="2832100"/>
          <p14:tracePt t="16489" x="5384800" y="2838450"/>
          <p14:tracePt t="16506" x="5403850" y="2851150"/>
          <p14:tracePt t="16523" x="5441950" y="2870200"/>
          <p14:tracePt t="16540" x="5454650" y="2876550"/>
          <p14:tracePt t="16556" x="5467350" y="2882900"/>
          <p14:tracePt t="16573" x="5473700" y="2882900"/>
          <p14:tracePt t="16632" x="5480050" y="2882900"/>
          <p14:tracePt t="16640" x="5492750" y="2882900"/>
          <p14:tracePt t="16648" x="5511800" y="2882900"/>
          <p14:tracePt t="16656" x="5543550" y="2889250"/>
          <p14:tracePt t="16673" x="5619750" y="2895600"/>
          <p14:tracePt t="16690" x="5695950" y="2901950"/>
          <p14:tracePt t="16707" x="5784850" y="2908300"/>
          <p14:tracePt t="16723" x="5822950" y="2908300"/>
          <p14:tracePt t="16741" x="5842000" y="2908300"/>
          <p14:tracePt t="16756" x="5854700" y="2908300"/>
          <p14:tracePt t="16774" x="5861050" y="2895600"/>
          <p14:tracePt t="16790" x="5886450" y="2876550"/>
          <p14:tracePt t="16806" x="5930900" y="2838450"/>
          <p14:tracePt t="16823" x="5969000" y="2806700"/>
          <p14:tracePt t="16840" x="6000750" y="2787650"/>
          <p14:tracePt t="16856" x="6013450" y="2781300"/>
          <p14:tracePt t="16890" x="6013450" y="2774950"/>
          <p14:tracePt t="16898" x="6013450" y="2762250"/>
          <p14:tracePt t="16906" x="6019800" y="2755900"/>
          <p14:tracePt t="16923" x="6026150" y="2717800"/>
          <p14:tracePt t="16939" x="6026150" y="2679700"/>
          <p14:tracePt t="16956" x="6026150" y="2654300"/>
          <p14:tracePt t="16973" x="6026150" y="2628900"/>
          <p14:tracePt t="16990" x="6019800" y="2597150"/>
          <p14:tracePt t="17006" x="6007100" y="2571750"/>
          <p14:tracePt t="17023" x="5994400" y="2552700"/>
          <p14:tracePt t="17040" x="5975350" y="2540000"/>
          <p14:tracePt t="17056" x="5949950" y="2527300"/>
          <p14:tracePt t="17073" x="5924550" y="2514600"/>
          <p14:tracePt t="17090" x="5905500" y="2514600"/>
          <p14:tracePt t="17106" x="5886450" y="2508250"/>
          <p14:tracePt t="17123" x="5880100" y="2501900"/>
          <p14:tracePt t="17407" x="5886450" y="2501900"/>
          <p14:tracePt t="17414" x="5886450" y="2495550"/>
          <p14:tracePt t="17423" x="5892800" y="2495550"/>
          <p14:tracePt t="17581" x="5892800" y="2489200"/>
          <p14:tracePt t="17590" x="5899150" y="2489200"/>
          <p14:tracePt t="17977" x="5905500" y="2489200"/>
          <p14:tracePt t="17982" x="5905500" y="2482850"/>
          <p14:tracePt t="18010" x="5905500" y="2476500"/>
          <p14:tracePt t="18018" x="5911850" y="2476500"/>
          <p14:tracePt t="18040" x="5918200" y="2476500"/>
          <p14:tracePt t="18047" x="5924550" y="2476500"/>
          <p14:tracePt t="18056" x="5943600" y="2476500"/>
          <p14:tracePt t="18073" x="5981700" y="2476500"/>
          <p14:tracePt t="18090" x="6019800" y="2476500"/>
          <p14:tracePt t="18107" x="6083300" y="2476500"/>
          <p14:tracePt t="18123" x="6134100" y="2470150"/>
          <p14:tracePt t="18140" x="6153150" y="2457450"/>
          <p14:tracePt t="18156" x="6184900" y="2451100"/>
          <p14:tracePt t="18173" x="6197600" y="2444750"/>
          <p14:tracePt t="18190" x="6216650" y="2438400"/>
          <p14:tracePt t="18207" x="6229350" y="2432050"/>
          <p14:tracePt t="18224" x="6254750" y="2419350"/>
          <p14:tracePt t="18240" x="6273800" y="2419350"/>
          <p14:tracePt t="18256" x="6324600" y="2393950"/>
          <p14:tracePt t="18273" x="6356350" y="2381250"/>
          <p14:tracePt t="18290" x="6400800" y="2355850"/>
          <p14:tracePt t="18307" x="6438900" y="2343150"/>
          <p14:tracePt t="18323" x="6477000" y="2330450"/>
          <p14:tracePt t="18339" x="6496050" y="2317750"/>
          <p14:tracePt t="18356" x="6521450" y="2311400"/>
          <p14:tracePt t="18373" x="6540500" y="2305050"/>
          <p14:tracePt t="18390" x="6559550" y="2298700"/>
          <p14:tracePt t="18407" x="6578600" y="2292350"/>
          <p14:tracePt t="18423" x="6591300" y="2286000"/>
          <p14:tracePt t="18440" x="6623050" y="2273300"/>
          <p14:tracePt t="18456" x="6654800" y="2266950"/>
          <p14:tracePt t="18473" x="6743700" y="2241550"/>
          <p14:tracePt t="18490" x="6800850" y="2228850"/>
          <p14:tracePt t="18506" x="6858000" y="2203450"/>
          <p14:tracePt t="18523" x="6915150" y="2184400"/>
          <p14:tracePt t="18540" x="6965950" y="2178050"/>
          <p14:tracePt t="18557" x="6997700" y="2165350"/>
          <p14:tracePt t="18573" x="7035800" y="2152650"/>
          <p14:tracePt t="18590" x="7131050" y="2120900"/>
          <p14:tracePt t="18606" x="7175500" y="2108200"/>
          <p14:tracePt t="18623" x="7226300" y="2089150"/>
          <p14:tracePt t="18640" x="7289800" y="2076450"/>
          <p14:tracePt t="18656" x="7359650" y="2063750"/>
          <p14:tracePt t="18674" x="7423150" y="2051050"/>
          <p14:tracePt t="18689" x="7461250" y="2044700"/>
          <p14:tracePt t="18706" x="7499350" y="2044700"/>
          <p14:tracePt t="18723" x="7512050" y="2044700"/>
          <p14:tracePt t="18740" x="7518400" y="2044700"/>
          <p14:tracePt t="18802" x="7518400" y="2038350"/>
          <p14:tracePt t="18810" x="7524750" y="2038350"/>
          <p14:tracePt t="18828" x="7537450" y="2032000"/>
          <p14:tracePt t="18836" x="7543800" y="2032000"/>
          <p14:tracePt t="18844" x="7556500" y="2032000"/>
          <p14:tracePt t="18856" x="7562850" y="2032000"/>
          <p14:tracePt t="18873" x="7575550" y="2032000"/>
          <p14:tracePt t="18890" x="7600950" y="2032000"/>
          <p14:tracePt t="18907" x="7613650" y="2032000"/>
          <p14:tracePt t="18923" x="7620000" y="2032000"/>
          <p14:tracePt t="19086" x="7626350" y="2032000"/>
          <p14:tracePt t="19092" x="7632700" y="2038350"/>
          <p14:tracePt t="19107" x="7639050" y="2051050"/>
          <p14:tracePt t="19123" x="7645400" y="2057400"/>
          <p14:tracePt t="19140" x="7651750" y="2063750"/>
          <p14:tracePt t="19417" x="7651750" y="2070100"/>
          <p14:tracePt t="19423" x="7658100" y="2082800"/>
          <p14:tracePt t="19429" x="7658100" y="2089150"/>
          <p14:tracePt t="19439" x="7664450" y="2101850"/>
          <p14:tracePt t="19456" x="7677150" y="2133600"/>
          <p14:tracePt t="19473" x="7683500" y="2152650"/>
          <p14:tracePt t="19490" x="7689850" y="2171700"/>
          <p14:tracePt t="19507" x="7689850" y="2190750"/>
          <p14:tracePt t="19523" x="7696200" y="2228850"/>
          <p14:tracePt t="19539" x="7702550" y="2247900"/>
          <p14:tracePt t="19556" x="7708900" y="2279650"/>
          <p14:tracePt t="19573" x="7708900" y="2311400"/>
          <p14:tracePt t="19589" x="7715250" y="2336800"/>
          <p14:tracePt t="19607" x="7715250" y="2362200"/>
          <p14:tracePt t="19624" x="7715250" y="2381250"/>
          <p14:tracePt t="19640" x="7715250" y="2400300"/>
          <p14:tracePt t="19657" x="7715250" y="2419350"/>
          <p14:tracePt t="19674" x="7715250" y="2451100"/>
          <p14:tracePt t="19715" x="7715250" y="2457450"/>
          <p14:tracePt t="20158" x="7715250" y="2463800"/>
          <p14:tracePt t="20166" x="7715250" y="2476500"/>
          <p14:tracePt t="20174" x="7715250" y="2482850"/>
          <p14:tracePt t="20190" x="7715250" y="2495550"/>
          <p14:tracePt t="20207" x="7715250" y="2514600"/>
          <p14:tracePt t="20223" x="7715250" y="2520950"/>
          <p14:tracePt t="20240" x="7715250" y="2533650"/>
          <p14:tracePt t="20257" x="7715250" y="2540000"/>
          <p14:tracePt t="20341" x="7715250" y="2533650"/>
          <p14:tracePt t="20348" x="7721600" y="2508250"/>
          <p14:tracePt t="20357" x="7727950" y="2476500"/>
          <p14:tracePt t="20374" x="7740650" y="2432050"/>
          <p14:tracePt t="20390" x="7747000" y="2387600"/>
          <p14:tracePt t="20406" x="7753350" y="2349500"/>
          <p14:tracePt t="20423" x="7759700" y="2330450"/>
          <p14:tracePt t="20440" x="7759700" y="2305050"/>
          <p14:tracePt t="20456" x="7766050" y="2266950"/>
          <p14:tracePt t="20473" x="7766050" y="2254250"/>
          <p14:tracePt t="20490" x="7766050" y="2247900"/>
          <p14:tracePt t="20637" x="7766050" y="2266950"/>
          <p14:tracePt t="20644" x="7766050" y="2286000"/>
          <p14:tracePt t="20657" x="7766050" y="2305050"/>
          <p14:tracePt t="20673" x="7766050" y="2355850"/>
          <p14:tracePt t="20691" x="7766050" y="2400300"/>
          <p14:tracePt t="20706" x="7759700" y="2463800"/>
          <p14:tracePt t="20724" x="7759700" y="2514600"/>
          <p14:tracePt t="20740" x="7753350" y="2540000"/>
          <p14:tracePt t="20756" x="7753350" y="2559050"/>
          <p14:tracePt t="20774" x="7753350" y="2565400"/>
          <p14:tracePt t="20791" x="7753350" y="2571750"/>
          <p14:tracePt t="20806" x="7753350" y="2578100"/>
          <p14:tracePt t="20823" x="7753350" y="2590800"/>
          <p14:tracePt t="20840" x="7753350" y="2609850"/>
          <p14:tracePt t="20856" x="7753350" y="2628900"/>
          <p14:tracePt t="20873" x="7753350" y="2647950"/>
          <p14:tracePt t="20900" x="7753350" y="2654300"/>
          <p14:tracePt t="21524" x="7747000" y="2654300"/>
          <p14:tracePt t="21530" x="7747000" y="2641600"/>
          <p14:tracePt t="21540" x="7740650" y="2635250"/>
          <p14:tracePt t="21556" x="7734300" y="2628900"/>
          <p14:tracePt t="21574" x="7727950" y="2622550"/>
          <p14:tracePt t="21590" x="7727950" y="2616200"/>
          <p14:tracePt t="21616" x="7721600" y="2616200"/>
          <p14:tracePt t="21630" x="7721600" y="2609850"/>
          <p14:tracePt t="21689" x="7715250" y="2609850"/>
          <p14:tracePt t="21697" x="7715250" y="2603500"/>
          <p14:tracePt t="21706" x="7708900" y="2603500"/>
          <p14:tracePt t="21723" x="7702550" y="2603500"/>
          <p14:tracePt t="21740" x="7677150" y="2590800"/>
          <p14:tracePt t="21757" x="7658100" y="2584450"/>
          <p14:tracePt t="21773" x="7620000" y="2578100"/>
          <p14:tracePt t="21790" x="7600950" y="2571750"/>
          <p14:tracePt t="21806" x="7581900" y="2571750"/>
          <p14:tracePt t="21823" x="7569200" y="2571750"/>
          <p14:tracePt t="21852" x="7562850" y="2571750"/>
          <p14:tracePt t="21896" x="7556500" y="2571750"/>
          <p14:tracePt t="21928" x="7556500" y="2578100"/>
          <p14:tracePt t="21948" x="7550150" y="2578100"/>
          <p14:tracePt t="21972" x="7550150" y="2584450"/>
          <p14:tracePt t="21988" x="7543800" y="2584450"/>
          <p14:tracePt t="22004" x="7537450" y="2590800"/>
          <p14:tracePt t="22013" x="7524750" y="2597150"/>
          <p14:tracePt t="22022" x="7512050" y="2609850"/>
          <p14:tracePt t="22039" x="7493000" y="2622550"/>
          <p14:tracePt t="22056" x="7473950" y="2635250"/>
          <p14:tracePt t="22073" x="7461250" y="2641600"/>
          <p14:tracePt t="22090" x="7461250" y="2647950"/>
          <p14:tracePt t="22106" x="7454900" y="2647950"/>
          <p14:tracePt t="22123" x="7454900" y="2654300"/>
          <p14:tracePt t="22140" x="7448550" y="2654300"/>
          <p14:tracePt t="22160" x="7448550" y="2660650"/>
          <p14:tracePt t="22180" x="7448550" y="2667000"/>
          <p14:tracePt t="22189" x="7448550" y="2673350"/>
          <p14:tracePt t="22206" x="7442200" y="2679700"/>
          <p14:tracePt t="22224" x="7435850" y="2705100"/>
          <p14:tracePt t="22240" x="7435850" y="2724150"/>
          <p14:tracePt t="22256" x="7435850" y="2749550"/>
          <p14:tracePt t="22273" x="7435850" y="2768600"/>
          <p14:tracePt t="22290" x="7435850" y="2774950"/>
          <p14:tracePt t="22307" x="7435850" y="2787650"/>
          <p14:tracePt t="22324" x="7435850" y="2800350"/>
          <p14:tracePt t="22344" x="7435850" y="2806700"/>
          <p14:tracePt t="22364" x="7435850" y="2813050"/>
          <p14:tracePt t="22373" x="7435850" y="2819400"/>
          <p14:tracePt t="22390" x="7448550" y="2819400"/>
          <p14:tracePt t="22406" x="7448550" y="2825750"/>
          <p14:tracePt t="22423" x="7454900" y="2832100"/>
          <p14:tracePt t="22440" x="7461250" y="2838450"/>
          <p14:tracePt t="22456" x="7473950" y="2844800"/>
          <p14:tracePt t="22473" x="7480300" y="2851150"/>
          <p14:tracePt t="22490" x="7493000" y="2851150"/>
          <p14:tracePt t="22506" x="7512050" y="2857500"/>
          <p14:tracePt t="22523" x="7524750" y="2863850"/>
          <p14:tracePt t="22539" x="7543800" y="2870200"/>
          <p14:tracePt t="22557" x="7562850" y="2876550"/>
          <p14:tracePt t="22573" x="7607300" y="2882900"/>
          <p14:tracePt t="22590" x="7639050" y="2882900"/>
          <p14:tracePt t="22606" x="7689850" y="2882900"/>
          <p14:tracePt t="22623" x="7734300" y="2882900"/>
          <p14:tracePt t="22639" x="7759700" y="2882900"/>
          <p14:tracePt t="22657" x="7791450" y="2882900"/>
          <p14:tracePt t="22673" x="7810500" y="2882900"/>
          <p14:tracePt t="22690" x="7829550" y="2882900"/>
          <p14:tracePt t="22706" x="7842250" y="2882900"/>
          <p14:tracePt t="22724" x="7854950" y="2876550"/>
          <p14:tracePt t="22740" x="7867650" y="2876550"/>
          <p14:tracePt t="22757" x="7880350" y="2876550"/>
          <p14:tracePt t="22773" x="7912100" y="2876550"/>
          <p14:tracePt t="22790" x="7937500" y="2876550"/>
          <p14:tracePt t="22807" x="7950200" y="2876550"/>
          <p14:tracePt t="22823" x="7956550" y="2876550"/>
          <p14:tracePt t="22840" x="7981950" y="2876550"/>
          <p14:tracePt t="22858" x="8026400" y="2876550"/>
          <p14:tracePt t="22874" x="8077200" y="2876550"/>
          <p14:tracePt t="22891" x="8108950" y="2863850"/>
          <p14:tracePt t="22906" x="8147050" y="2857500"/>
          <p14:tracePt t="22923" x="8166100" y="2844800"/>
          <p14:tracePt t="22940" x="8172450" y="2844800"/>
          <p14:tracePt t="22957" x="8178800" y="2838450"/>
          <p14:tracePt t="22974" x="8178800" y="2832100"/>
          <p14:tracePt t="22990" x="8185150" y="2832100"/>
          <p14:tracePt t="23006" x="8197850" y="2825750"/>
          <p14:tracePt t="23023" x="8216900" y="2813050"/>
          <p14:tracePt t="23040" x="8242300" y="2800350"/>
          <p14:tracePt t="23057" x="8255000" y="2787650"/>
          <p14:tracePt t="23074" x="8267700" y="2774950"/>
          <p14:tracePt t="23090" x="8274050" y="2762250"/>
          <p14:tracePt t="23106" x="8280400" y="2743200"/>
          <p14:tracePt t="23124" x="8286750" y="2711450"/>
          <p14:tracePt t="23139" x="8286750" y="2686050"/>
          <p14:tracePt t="23156" x="8286750" y="2667000"/>
          <p14:tracePt t="23173" x="8286750" y="2647950"/>
          <p14:tracePt t="23190" x="8286750" y="2641600"/>
          <p14:tracePt t="23206" x="8274050" y="2628900"/>
          <p14:tracePt t="23223" x="8261350" y="2616200"/>
          <p14:tracePt t="23240" x="8235950" y="2609850"/>
          <p14:tracePt t="23256" x="8197850" y="2590800"/>
          <p14:tracePt t="23273" x="8147050" y="2590800"/>
          <p14:tracePt t="23290" x="8032750" y="2584450"/>
          <p14:tracePt t="23306" x="8007350" y="2584450"/>
          <p14:tracePt t="23323" x="7956550" y="2584450"/>
          <p14:tracePt t="23340" x="7861300" y="2584450"/>
          <p14:tracePt t="23356" x="7785100" y="2584450"/>
          <p14:tracePt t="23373" x="7696200" y="2584450"/>
          <p14:tracePt t="23390" x="7645400" y="2584450"/>
          <p14:tracePt t="23407" x="7588250" y="2584450"/>
          <p14:tracePt t="23423" x="7556500" y="2584450"/>
          <p14:tracePt t="23441" x="7543800" y="2584450"/>
          <p14:tracePt t="23456" x="7537450" y="2584450"/>
          <p14:tracePt t="23798" x="7531100" y="2584450"/>
          <p14:tracePt t="23802" x="7524750" y="2590800"/>
          <p14:tracePt t="23810" x="7512050" y="2597150"/>
          <p14:tracePt t="23824" x="7505700" y="2603500"/>
          <p14:tracePt t="23840" x="7480300" y="2622550"/>
          <p14:tracePt t="23856" x="7461250" y="2635250"/>
          <p14:tracePt t="23873" x="7448550" y="2641600"/>
          <p14:tracePt t="23891" x="7435850" y="2647950"/>
          <p14:tracePt t="23907" x="7429500" y="2654300"/>
          <p14:tracePt t="23934" x="7423150" y="2654300"/>
          <p14:tracePt t="23942" x="7423150" y="2660650"/>
          <p14:tracePt t="23970" x="7416800" y="2660650"/>
          <p14:tracePt t="23986" x="7410450" y="2667000"/>
          <p14:tracePt t="23994" x="7404100" y="2673350"/>
          <p14:tracePt t="24006" x="7391400" y="2679700"/>
          <p14:tracePt t="24023" x="7372350" y="2692400"/>
          <p14:tracePt t="24040" x="7353300" y="2705100"/>
          <p14:tracePt t="24056" x="7334250" y="2717800"/>
          <p14:tracePt t="24074" x="7321550" y="2730500"/>
          <p14:tracePt t="24090" x="7315200" y="2730500"/>
          <p14:tracePt t="24521" x="7315200" y="2736850"/>
          <p14:tracePt t="24528" x="7308850" y="2736850"/>
          <p14:tracePt t="24540" x="7296150" y="2749550"/>
          <p14:tracePt t="24557" x="7277100" y="2755900"/>
          <p14:tracePt t="24576" x="7270750" y="2755900"/>
          <p14:tracePt t="24620" x="7277100" y="2755900"/>
          <p14:tracePt t="24640" x="7283450" y="2755900"/>
          <p14:tracePt t="24694" x="7277100" y="2755900"/>
          <p14:tracePt t="24704" x="7277100" y="2762250"/>
          <p14:tracePt t="24712" x="7270750" y="2762250"/>
          <p14:tracePt t="24740" x="7264400" y="2762250"/>
          <p14:tracePt t="24770" x="7264400" y="2768600"/>
          <p14:tracePt t="24778" x="7258050" y="2768600"/>
          <p14:tracePt t="24822" x="7251700" y="2768600"/>
          <p14:tracePt t="24830" x="7251700" y="2774950"/>
          <p14:tracePt t="24854" x="7251700" y="2781300"/>
          <p14:tracePt t="24904" x="7245350" y="2781300"/>
          <p14:tracePt t="24920" x="7239000" y="2781300"/>
          <p14:tracePt t="24928" x="7232650" y="2781300"/>
          <p14:tracePt t="25194" x="7245350" y="2781300"/>
          <p14:tracePt t="25200" x="7251700" y="2781300"/>
          <p14:tracePt t="25206" x="7264400" y="2781300"/>
          <p14:tracePt t="25223" x="7283450" y="2781300"/>
          <p14:tracePt t="25240" x="7296150" y="2787650"/>
          <p14:tracePt t="25260" x="7296150" y="2794000"/>
          <p14:tracePt t="25273" x="7296150" y="2800350"/>
          <p14:tracePt t="25290" x="7308850" y="2806700"/>
          <p14:tracePt t="25306" x="7308850" y="2813050"/>
          <p14:tracePt t="25323" x="7315200" y="2832100"/>
          <p14:tracePt t="25340" x="7321550" y="2857500"/>
          <p14:tracePt t="25357" x="7321550" y="2882900"/>
          <p14:tracePt t="25373" x="7327900" y="2889250"/>
          <p14:tracePt t="25390" x="7327900" y="2895600"/>
          <p14:tracePt t="25532" x="7334250" y="2901950"/>
          <p14:tracePt t="25536" x="7346950" y="2933700"/>
          <p14:tracePt t="25544" x="7359650" y="2946400"/>
          <p14:tracePt t="25556" x="7385050" y="2984500"/>
          <p14:tracePt t="25573" x="7467600" y="3086100"/>
          <p14:tracePt t="25590" x="7524750" y="3155950"/>
          <p14:tracePt t="25607" x="7588250" y="3232150"/>
          <p14:tracePt t="25623" x="7645400" y="3295650"/>
          <p14:tracePt t="25640" x="7702550" y="3359150"/>
          <p14:tracePt t="25656" x="7740650" y="3403600"/>
          <p14:tracePt t="25673" x="7810500" y="3454400"/>
          <p14:tracePt t="25690" x="7867650" y="3505200"/>
          <p14:tracePt t="25706" x="7905750" y="3530600"/>
          <p14:tracePt t="25723" x="7981950" y="3581400"/>
          <p14:tracePt t="25740" x="8077200" y="3638550"/>
          <p14:tracePt t="25756" x="8204200" y="3695700"/>
          <p14:tracePt t="25773" x="8318500" y="3752850"/>
          <p14:tracePt t="25790" x="8350250" y="3771900"/>
          <p14:tracePt t="28319" x="8350250" y="3784600"/>
          <p14:tracePt t="28325" x="8337550" y="3816350"/>
          <p14:tracePt t="28340" x="8305800" y="3905250"/>
          <p14:tracePt t="28357" x="8261350" y="3962400"/>
          <p14:tracePt t="28373" x="8242300" y="4006850"/>
          <p14:tracePt t="28390" x="8229600" y="4019550"/>
          <p14:tracePt t="28407" x="8223250" y="4025900"/>
          <p14:tracePt t="28423" x="8210550" y="4057650"/>
          <p14:tracePt t="28440" x="8178800" y="4102100"/>
          <p14:tracePt t="28457" x="8153400" y="4146550"/>
          <p14:tracePt t="28473" x="8140700" y="4165600"/>
          <p14:tracePt t="28490" x="8115300" y="4203700"/>
          <p14:tracePt t="28506" x="8102600" y="4222750"/>
          <p14:tracePt t="28523" x="8089900" y="4229100"/>
          <p14:tracePt t="28540" x="8083550" y="4229100"/>
          <p14:tracePt t="28557" x="8083550" y="4241800"/>
          <p14:tracePt t="28573" x="8077200" y="4241800"/>
          <p14:tracePt t="28590" x="8064500" y="4254500"/>
          <p14:tracePt t="28606" x="8051800" y="4260850"/>
          <p14:tracePt t="28623" x="8032750" y="4279900"/>
          <p14:tracePt t="28640" x="8013700" y="4298950"/>
          <p14:tracePt t="28656" x="7994650" y="4324350"/>
          <p14:tracePt t="28673" x="7969250" y="4356100"/>
          <p14:tracePt t="28690" x="7943850" y="4387850"/>
          <p14:tracePt t="28706" x="7924800" y="4438650"/>
          <p14:tracePt t="28723" x="7912100" y="4495800"/>
          <p14:tracePt t="28740" x="7848600" y="4622800"/>
          <p14:tracePt t="28756" x="7829550" y="4654550"/>
          <p14:tracePt t="28773" x="7823200" y="4673600"/>
          <p14:tracePt t="28790" x="7816850" y="4686300"/>
          <p14:tracePt t="28806" x="7810500" y="4699000"/>
          <p14:tracePt t="28823" x="7804150" y="4711700"/>
          <p14:tracePt t="28840" x="7797800" y="4724400"/>
          <p14:tracePt t="28856" x="7797800" y="4730750"/>
          <p14:tracePt t="28880" x="7797800" y="4737100"/>
          <p14:tracePt t="28891" x="7791450" y="4737100"/>
          <p14:tracePt t="28906" x="7791450" y="4749800"/>
          <p14:tracePt t="29329" x="7791450" y="4756150"/>
          <p14:tracePt t="29335" x="7791450" y="4768850"/>
          <p14:tracePt t="29343" x="7791450" y="4787900"/>
          <p14:tracePt t="29356" x="7791450" y="4794250"/>
          <p14:tracePt t="29374" x="7804150" y="4838700"/>
          <p14:tracePt t="29390" x="7823200" y="4857750"/>
          <p14:tracePt t="29406" x="7861300" y="4883150"/>
          <p14:tracePt t="29423" x="7874000" y="4895850"/>
          <p14:tracePt t="29554" x="7874000" y="4902200"/>
          <p14:tracePt t="29559" x="7874000" y="4908550"/>
          <p14:tracePt t="29574" x="7874000" y="4927600"/>
          <p14:tracePt t="29590" x="7874000" y="4946650"/>
          <p14:tracePt t="29607" x="7874000" y="4965700"/>
          <p14:tracePt t="29624" x="7874000" y="4984750"/>
          <p14:tracePt t="29640" x="7874000" y="5010150"/>
          <p14:tracePt t="29657" x="7861300" y="5048250"/>
          <p14:tracePt t="29676" x="7861300" y="5067300"/>
          <p14:tracePt t="29690" x="7861300" y="5086350"/>
          <p14:tracePt t="29707" x="7854950" y="5099050"/>
          <p14:tracePt t="29723" x="7854950" y="5105400"/>
          <p14:tracePt t="29740" x="7848600" y="5105400"/>
          <p14:tracePt t="29773" x="7848600" y="5111750"/>
          <p14:tracePt t="29810" x="7848600" y="5118100"/>
          <p14:tracePt t="29826" x="7848600" y="5124450"/>
          <p14:tracePt t="29850" x="7848600" y="5130800"/>
          <p14:tracePt t="29870" x="7848600" y="5137150"/>
          <p14:tracePt t="29880" x="7842250" y="5143500"/>
          <p14:tracePt t="29890" x="7842250" y="5149850"/>
          <p14:tracePt t="30522" x="7842250" y="5143500"/>
          <p14:tracePt t="30530" x="7835900" y="5137150"/>
          <p14:tracePt t="30542" x="7835900" y="5130800"/>
          <p14:tracePt t="30558" x="7829550" y="5130800"/>
          <p14:tracePt t="30573" x="7829550" y="5124450"/>
          <p14:tracePt t="30590" x="7810500" y="5092700"/>
          <p14:tracePt t="30606" x="7797800" y="5086350"/>
          <p14:tracePt t="30623" x="7791450" y="5073650"/>
          <p14:tracePt t="30640" x="7785100" y="5067300"/>
          <p14:tracePt t="30656" x="7778750" y="5060950"/>
          <p14:tracePt t="30741" x="7778750" y="5054600"/>
          <p14:tracePt t="30758" x="7766050" y="5054600"/>
          <p14:tracePt t="30764" x="7766050" y="5048250"/>
          <p14:tracePt t="30773" x="7759700" y="5048250"/>
          <p14:tracePt t="30790" x="7753350" y="5035550"/>
          <p14:tracePt t="30806" x="7747000" y="5035550"/>
          <p14:tracePt t="30823" x="7740650" y="5035550"/>
          <p14:tracePt t="31496" x="7740650" y="5029200"/>
          <p14:tracePt t="31551" x="7740650" y="5022850"/>
          <p14:tracePt t="35190" x="7740650" y="5016500"/>
          <p14:tracePt t="35202" x="7747000" y="5016500"/>
          <p14:tracePt t="35208" x="7747000" y="5010150"/>
          <p14:tracePt t="35268" x="7753350" y="5010150"/>
          <p14:tracePt t="35324" x="7753350" y="5003800"/>
          <p14:tracePt t="35330" x="7759700" y="5003800"/>
          <p14:tracePt t="35398" x="7766050" y="5003800"/>
          <p14:tracePt t="35407" x="7766050" y="4997450"/>
          <p14:tracePt t="35435" x="7772400" y="4997450"/>
          <p14:tracePt t="35454" x="7772400" y="4991100"/>
          <p14:tracePt t="35483" x="7778750" y="4991100"/>
          <p14:tracePt t="35488" x="7778750" y="4984750"/>
          <p14:tracePt t="35545" x="7785100" y="4984750"/>
          <p14:tracePt t="35582" x="7791450" y="4984750"/>
          <p14:tracePt t="35598" x="7791450" y="4978400"/>
          <p14:tracePt t="35643" x="7797800" y="4978400"/>
          <p14:tracePt t="35678" x="7797800" y="4972050"/>
          <p14:tracePt t="35706" x="7804150" y="4972050"/>
          <p14:tracePt t="36545" x="7810500" y="4972050"/>
          <p14:tracePt t="36561" x="7810500" y="4965700"/>
          <p14:tracePt t="36568" x="7816850" y="4965700"/>
          <p14:tracePt t="36576" x="7823200" y="4959350"/>
          <p14:tracePt t="36589" x="7829550" y="4959350"/>
          <p14:tracePt t="36606" x="7848600" y="4959350"/>
          <p14:tracePt t="36623" x="7874000" y="4959350"/>
          <p14:tracePt t="36640" x="7893050" y="4959350"/>
          <p14:tracePt t="36657" x="7931150" y="4959350"/>
          <p14:tracePt t="36673" x="7962900" y="4959350"/>
          <p14:tracePt t="36690" x="7994650" y="4959350"/>
          <p14:tracePt t="36706" x="8007350" y="4959350"/>
          <p14:tracePt t="36724" x="8020050" y="4965700"/>
          <p14:tracePt t="36752" x="8026400" y="4965700"/>
          <p14:tracePt t="36774" x="8032750" y="4965700"/>
          <p14:tracePt t="36782" x="8032750" y="4959350"/>
          <p14:tracePt t="36790" x="8039100" y="4959350"/>
          <p14:tracePt t="36806" x="8045450" y="4959350"/>
          <p14:tracePt t="36822" x="8051800" y="4959350"/>
          <p14:tracePt t="36840" x="8064500" y="4959350"/>
          <p14:tracePt t="36857" x="8083550" y="4959350"/>
          <p14:tracePt t="36873" x="8096250" y="4959350"/>
          <p14:tracePt t="37265" x="8102600" y="4959350"/>
          <p14:tracePt t="37309" x="8102600" y="4953000"/>
          <p14:tracePt t="37316" x="8108950" y="4953000"/>
          <p14:tracePt t="37324" x="8108950" y="4946650"/>
          <p14:tracePt t="37357" x="8115300" y="4946650"/>
          <p14:tracePt t="37394" x="8121650" y="4946650"/>
          <p14:tracePt t="37405" x="8121650" y="4940300"/>
          <p14:tracePt t="37420" x="8140700" y="4940300"/>
          <p14:tracePt t="37428" x="8147050" y="4940300"/>
          <p14:tracePt t="37439" x="8159750" y="4933950"/>
          <p14:tracePt t="37457" x="8166100" y="4933950"/>
          <p14:tracePt t="37473" x="8185150" y="4927600"/>
          <p14:tracePt t="41287" x="8185150" y="4933950"/>
          <p14:tracePt t="41292" x="8178800" y="4933950"/>
          <p14:tracePt t="41308" x="8172450" y="4940300"/>
          <p14:tracePt t="41324" x="8166100" y="4940300"/>
          <p14:tracePt t="41356" x="8166100" y="4946650"/>
          <p14:tracePt t="41362" x="8159750" y="4946650"/>
          <p14:tracePt t="41423" x="8153400" y="4946650"/>
          <p14:tracePt t="41438" x="8153400" y="4953000"/>
          <p14:tracePt t="41458" x="8147050" y="4953000"/>
          <p14:tracePt t="41496" x="8147050" y="4959350"/>
          <p14:tracePt t="41502" x="8140700" y="4959350"/>
          <p14:tracePt t="41510" x="8134350" y="4959350"/>
          <p14:tracePt t="41526" x="8128000" y="4959350"/>
          <p14:tracePt t="41542" x="8115300" y="4959350"/>
          <p14:tracePt t="41558" x="8108950" y="4965700"/>
          <p14:tracePt t="41574" x="8102600" y="4965700"/>
          <p14:tracePt t="41590" x="8096250" y="4965700"/>
          <p14:tracePt t="41606" x="8083550" y="4965700"/>
          <p14:tracePt t="41623" x="8070850" y="4965700"/>
          <p14:tracePt t="41639" x="8051800" y="4965700"/>
          <p14:tracePt t="41656" x="8039100" y="4965700"/>
          <p14:tracePt t="41673" x="8026400" y="4972050"/>
          <p14:tracePt t="41690" x="8020050" y="4972050"/>
          <p14:tracePt t="41843" x="8013700" y="4972050"/>
          <p14:tracePt t="41860" x="8007350" y="4972050"/>
          <p14:tracePt t="41868" x="8007350" y="4978400"/>
          <p14:tracePt t="41904" x="8007350" y="4984750"/>
          <p14:tracePt t="41912" x="8001000" y="4984750"/>
          <p14:tracePt t="41948" x="7994650" y="4984750"/>
          <p14:tracePt t="41961" x="7994650" y="4991100"/>
          <p14:tracePt t="42002" x="7988300" y="4991100"/>
          <p14:tracePt t="42030" x="7981950" y="4991100"/>
          <p14:tracePt t="45242" x="7981950" y="4997450"/>
          <p14:tracePt t="47559" x="7975600" y="4997450"/>
          <p14:tracePt t="48117" x="7975600" y="5003800"/>
          <p14:tracePt t="48189" x="7975600" y="5010150"/>
          <p14:tracePt t="48246" x="7975600" y="5016500"/>
          <p14:tracePt t="48319" x="7975600" y="5022850"/>
          <p14:tracePt t="48397" x="7975600" y="5029200"/>
          <p14:tracePt t="48658" x="7969250" y="5029200"/>
          <p14:tracePt t="48708" x="7969250" y="5016500"/>
          <p14:tracePt t="48716" x="7981950" y="4997450"/>
          <p14:tracePt t="48724" x="7988300" y="4965700"/>
          <p14:tracePt t="48740" x="7994650" y="4946650"/>
          <p14:tracePt t="48756" x="7994650" y="4927600"/>
          <p14:tracePt t="48773" x="8001000" y="4921250"/>
          <p14:tracePt t="48799" x="8001000" y="4914900"/>
          <p14:tracePt t="48914" x="8007350" y="4914900"/>
          <p14:tracePt t="48930" x="8007350" y="4908550"/>
          <p14:tracePt t="48984" x="8013700" y="4908550"/>
          <p14:tracePt t="48992" x="8013700" y="4902200"/>
          <p14:tracePt t="49000" x="8020050" y="4902200"/>
          <p14:tracePt t="49018" x="8026400" y="4895850"/>
          <p14:tracePt t="49040" x="8026400" y="4889500"/>
          <p14:tracePt t="49122" x="8026400" y="4895850"/>
          <p14:tracePt t="49136" x="8020050" y="4902200"/>
          <p14:tracePt t="49160" x="8020050" y="4908550"/>
          <p14:tracePt t="49166" x="8013700" y="4908550"/>
          <p14:tracePt t="49196" x="8007350" y="4908550"/>
          <p14:tracePt t="49204" x="8007350" y="4914900"/>
          <p14:tracePt t="49400" x="8013700" y="4914900"/>
          <p14:tracePt t="49443" x="8013700" y="4908550"/>
          <p14:tracePt t="50267" x="8013700" y="4902200"/>
          <p14:tracePt t="50272" x="8020050" y="4902200"/>
          <p14:tracePt t="50288" x="8026400" y="4895850"/>
          <p14:tracePt t="50296" x="8032750" y="4895850"/>
          <p14:tracePt t="50306" x="8032750" y="4889500"/>
          <p14:tracePt t="50323" x="8039100" y="4889500"/>
          <p14:tracePt t="50340" x="8039100" y="4883150"/>
          <p14:tracePt t="50548" x="8039100" y="4889500"/>
          <p14:tracePt t="50562" x="8032750" y="4889500"/>
          <p14:tracePt t="51124" x="8039100" y="4889500"/>
          <p14:tracePt t="51130" x="8051800" y="4889500"/>
          <p14:tracePt t="51139" x="8064500" y="4889500"/>
          <p14:tracePt t="51157" x="8070850" y="4889500"/>
          <p14:tracePt t="51173" x="8083550" y="4889500"/>
          <p14:tracePt t="51190" x="8089900" y="4889500"/>
          <p14:tracePt t="51208" x="8096250" y="4889500"/>
          <p14:tracePt t="51223" x="8102600" y="4889500"/>
          <p14:tracePt t="51536" x="8096250" y="4889500"/>
          <p14:tracePt t="51550" x="8089900" y="4889500"/>
          <p14:tracePt t="51558" x="8083550" y="4889500"/>
          <p14:tracePt t="51574" x="8070850" y="4889500"/>
          <p14:tracePt t="51590" x="8064500" y="4889500"/>
          <p14:tracePt t="51606" x="8058150" y="4889500"/>
          <p14:tracePt t="51623" x="8051800" y="4889500"/>
          <p14:tracePt t="51639" x="8045450" y="4889500"/>
          <p14:tracePt t="51657" x="8039100" y="4889500"/>
          <p14:tracePt t="51807" x="8039100" y="4883150"/>
          <p14:tracePt t="51814" x="8039100" y="4876800"/>
          <p14:tracePt t="51823" x="8051800" y="4870450"/>
          <p14:tracePt t="51839" x="8070850" y="4851400"/>
          <p14:tracePt t="51856" x="8077200" y="4845050"/>
          <p14:tracePt t="51873" x="8089900" y="4838700"/>
          <p14:tracePt t="51891" x="8096250" y="4832350"/>
          <p14:tracePt t="51910" x="8102600" y="4832350"/>
          <p14:tracePt t="52018" x="8108950" y="4826000"/>
          <p14:tracePt t="52023" x="8108950" y="4819650"/>
          <p14:tracePt t="52040" x="8121650" y="4813300"/>
          <p14:tracePt t="52056" x="8128000" y="4806950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B6D0-84FD-0899-8A68-7500B836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873DF4-98D7-480F-3C09-5D1963A6622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A8C4-D3AE-9B13-C748-213C72C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514E02-B25D-A256-9628-04505AFD9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Integración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A650EEB-FD4A-A5F7-80CF-B1C67D1364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F274C55-A605-22EB-05F1-F7E4967CC01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536D077-AFEA-CFE4-7D2C-C3FD8641349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D2A495-020B-5270-0B2D-9595540D90EF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DB5AE2C-7EC3-46A2-81AE-6CF985D9870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EAB7F-534D-04A4-3ACD-E0B7C3CC9A73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92FE23-0645-19C9-D536-A23D4C6279D7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3D94B89-F9B2-F1C7-CD4A-27452D832B8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D5B458-85B9-0A93-89C2-D5FEFA28FBB4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BCD47A11-5A8B-4F20-47C7-AD7E15A67473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1CFEFFA5-39E9-14B4-BB2C-93509627B91D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22DC981B-199F-6EDB-C343-7EB32F83E1F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7C5A75D1-BBE5-9665-DEB2-C5E4D55FA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86AA52F9-6A1B-1449-73BD-A136050D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916048FE-08C2-1763-4361-34D9A5A95311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6C2CD4A0-F9D8-C482-C734-B798E975B6C5}"/>
                </a:ext>
              </a:extLst>
            </p:cNvPr>
            <p:cNvSpPr txBox="1"/>
            <p:nvPr/>
          </p:nvSpPr>
          <p:spPr>
            <a:xfrm>
              <a:off x="5542941" y="4706684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</a:t>
              </a:r>
              <a:r>
                <a:rPr lang="en-GB" b="1" dirty="0" err="1">
                  <a:latin typeface="+mj-lt"/>
                </a:rPr>
                <a:t>análisis</a:t>
              </a:r>
              <a:r>
                <a:rPr lang="en-GB" b="1" dirty="0"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1AD8A57F-D5B4-116D-D7C1-FE9BCEF26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8DC48A1-3A91-AA1D-A8DE-A7315BE4905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MOMENT (y otros)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FCC7F9A-131F-B4AE-2F70-DD0CE295B9E1}"/>
              </a:ext>
            </a:extLst>
          </p:cNvPr>
          <p:cNvSpPr/>
          <p:nvPr/>
        </p:nvSpPr>
        <p:spPr>
          <a:xfrm>
            <a:off x="1657804" y="5322559"/>
            <a:ext cx="3530674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Selección de modelos fundacionales independiente del conjunto de datos</a:t>
            </a:r>
            <a:endParaRPr lang="es-ES" b="1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6AE057C0-861F-F958-30DA-BED3882066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970A71EA-8C16-7E2C-F97B-7E0D50719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D4241198-8BC7-82D0-5019-DCF06FD143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34196" y="3616548"/>
            <a:ext cx="914400" cy="914400"/>
          </a:xfrm>
          <a:prstGeom prst="rect">
            <a:avLst/>
          </a:pr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4635EF5-BD9C-9CB3-27DA-403116DE238B}"/>
              </a:ext>
            </a:extLst>
          </p:cNvPr>
          <p:cNvSpPr/>
          <p:nvPr/>
        </p:nvSpPr>
        <p:spPr>
          <a:xfrm>
            <a:off x="7003524" y="4099745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2AA6E1F-405B-BB6F-C4B5-E3E9E49AC44E}"/>
              </a:ext>
            </a:extLst>
          </p:cNvPr>
          <p:cNvSpPr/>
          <p:nvPr/>
        </p:nvSpPr>
        <p:spPr>
          <a:xfrm>
            <a:off x="7003524" y="5343876"/>
            <a:ext cx="3530675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Selector de variable para el cómputo de </a:t>
            </a:r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9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30"/>
    </mc:Choice>
    <mc:Fallback xmlns="">
      <p:transition spd="slow" advTm="37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80D3D7-B058-000B-14D3-1229117E22B4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C191EB-5FAA-8BAD-7DEF-EA3C77485B1F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837B1-2EF7-EB6E-267D-7E8C2A8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</a:t>
            </a:fld>
            <a:endParaRPr lang="es-E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694216-B6AE-0ABE-7ED2-CCDA402E2619}"/>
              </a:ext>
            </a:extLst>
          </p:cNvPr>
          <p:cNvGrpSpPr/>
          <p:nvPr/>
        </p:nvGrpSpPr>
        <p:grpSpPr>
          <a:xfrm>
            <a:off x="7968941" y="2075618"/>
            <a:ext cx="3121263" cy="4190031"/>
            <a:chOff x="8050093" y="1427059"/>
            <a:chExt cx="3121263" cy="41900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3D2BAB-B595-D3CB-7D31-ACE142A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7" t="18265" r="66047" b="58152"/>
            <a:stretch/>
          </p:blipFill>
          <p:spPr>
            <a:xfrm>
              <a:off x="8050093" y="1427059"/>
              <a:ext cx="3121263" cy="914401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15000"/>
              </a:schemeClr>
            </a:solidFill>
          </p:spPr>
        </p:pic>
        <p:graphicFrame>
          <p:nvGraphicFramePr>
            <p:cNvPr id="21" name="Google Shape;228;p24">
              <a:extLst>
                <a:ext uri="{FF2B5EF4-FFF2-40B4-BE49-F238E27FC236}">
                  <a16:creationId xmlns:a16="http://schemas.microsoft.com/office/drawing/2014/main" id="{B1EDDFC6-7539-66E7-35C7-C170305A75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1711966"/>
                </p:ext>
              </p:extLst>
            </p:nvPr>
          </p:nvGraphicFramePr>
          <p:xfrm>
            <a:off x="8136018" y="2654565"/>
            <a:ext cx="2949412" cy="296252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9005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343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7182">
                    <a:extLst>
                      <a:ext uri="{9D8B030D-6E8A-4147-A177-3AD203B41FA5}">
                        <a16:colId xmlns:a16="http://schemas.microsoft.com/office/drawing/2014/main" val="3490565345"/>
                      </a:ext>
                    </a:extLst>
                  </a:gridCol>
                  <a:gridCol w="737353">
                    <a:extLst>
                      <a:ext uri="{9D8B030D-6E8A-4147-A177-3AD203B41FA5}">
                        <a16:colId xmlns:a16="http://schemas.microsoft.com/office/drawing/2014/main" val="3656356483"/>
                      </a:ext>
                    </a:extLst>
                  </a:gridCol>
                </a:tblGrid>
                <a:tr h="61617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Tiempo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….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N &gt;=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137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0528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11:00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298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03:00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06:30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51898870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07:00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168380237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25124399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621191-3B0D-1875-28BF-8146F1834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25472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Graphic 4" descr="Solar system with solid fill">
            <a:extLst>
              <a:ext uri="{FF2B5EF4-FFF2-40B4-BE49-F238E27FC236}">
                <a16:creationId xmlns:a16="http://schemas.microsoft.com/office/drawing/2014/main" id="{16ED5F46-0CF8-2647-AF3F-8A9855301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5674" y="2388724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84F755-2716-481F-860D-D32B291251A1}"/>
              </a:ext>
            </a:extLst>
          </p:cNvPr>
          <p:cNvGrpSpPr/>
          <p:nvPr/>
        </p:nvGrpSpPr>
        <p:grpSpPr>
          <a:xfrm>
            <a:off x="1591060" y="3519276"/>
            <a:ext cx="2436286" cy="2141205"/>
            <a:chOff x="1094244" y="3429000"/>
            <a:chExt cx="1115556" cy="1123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9EA2-6829-8AD1-16D2-CC64F879534F}"/>
                </a:ext>
              </a:extLst>
            </p:cNvPr>
            <p:cNvGrpSpPr/>
            <p:nvPr/>
          </p:nvGrpSpPr>
          <p:grpSpPr>
            <a:xfrm>
              <a:off x="1371600" y="3429000"/>
              <a:ext cx="838200" cy="838200"/>
              <a:chOff x="2524125" y="2819400"/>
              <a:chExt cx="838200" cy="83820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1810AB-EFB5-304A-A46A-5754295FB5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43225" y="32385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ABAD13F-7E51-14F7-AE7D-A2FFCA462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4125" y="28194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B48204-0809-C71B-BEB5-05C93A79EE52}"/>
                </a:ext>
              </a:extLst>
            </p:cNvPr>
            <p:cNvSpPr txBox="1"/>
            <p:nvPr/>
          </p:nvSpPr>
          <p:spPr>
            <a:xfrm>
              <a:off x="1550594" y="4326237"/>
              <a:ext cx="499269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Tiempo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0D7393-5C4D-F498-7A55-EFEFC2BC5388}"/>
                </a:ext>
              </a:extLst>
            </p:cNvPr>
            <p:cNvSpPr txBox="1"/>
            <p:nvPr/>
          </p:nvSpPr>
          <p:spPr>
            <a:xfrm rot="16200000">
              <a:off x="888810" y="3755566"/>
              <a:ext cx="608167" cy="197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Espacio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C19C5A-3899-3B4E-A5D9-DC326FCB058E}"/>
                </a:ext>
              </a:extLst>
            </p:cNvPr>
            <p:cNvSpPr txBox="1"/>
            <p:nvPr/>
          </p:nvSpPr>
          <p:spPr>
            <a:xfrm rot="19289953">
              <a:off x="1535591" y="3735078"/>
              <a:ext cx="529275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Eventos</a:t>
              </a:r>
            </a:p>
          </p:txBody>
        </p:sp>
      </p:grpSp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E9FEC168-3144-E009-7301-304723BBB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5024339" y="3577649"/>
            <a:ext cx="1328982" cy="137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467416-4C5B-4120-7A0B-8CCD501C5A8D}"/>
              </a:ext>
            </a:extLst>
          </p:cNvPr>
          <p:cNvSpPr txBox="1"/>
          <p:nvPr/>
        </p:nvSpPr>
        <p:spPr>
          <a:xfrm>
            <a:off x="5259454" y="5117058"/>
            <a:ext cx="930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/>
              <a:t>Observa</a:t>
            </a:r>
          </a:p>
          <a:p>
            <a:pPr algn="ctr"/>
            <a:r>
              <a:rPr lang="es-ES" sz="1600" dirty="0"/>
              <a:t>Registra</a:t>
            </a:r>
          </a:p>
          <a:p>
            <a:pPr algn="ctr"/>
            <a:r>
              <a:rPr lang="es-ES" sz="1600" dirty="0"/>
              <a:t>Analiza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4A5A0-ED13-6E7D-1DEB-2A8E5281F3C8}"/>
              </a:ext>
            </a:extLst>
          </p:cNvPr>
          <p:cNvGrpSpPr/>
          <p:nvPr/>
        </p:nvGrpSpPr>
        <p:grpSpPr>
          <a:xfrm>
            <a:off x="3951325" y="4177424"/>
            <a:ext cx="563880" cy="324596"/>
            <a:chOff x="4295587" y="3970174"/>
            <a:chExt cx="563880" cy="324596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9C664BE-F828-CC54-AFA7-B23D801256E6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A66AB7A-B5B4-72B0-879E-05708B1F91D2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2A85-D3BE-C53D-44EE-4474BB1DEA0E}"/>
              </a:ext>
            </a:extLst>
          </p:cNvPr>
          <p:cNvGrpSpPr/>
          <p:nvPr/>
        </p:nvGrpSpPr>
        <p:grpSpPr>
          <a:xfrm>
            <a:off x="6742640" y="4177424"/>
            <a:ext cx="563880" cy="324596"/>
            <a:chOff x="4295587" y="3970174"/>
            <a:chExt cx="563880" cy="32459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636C8EF-D771-3BC5-9ECE-5F33A9E36F2F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BC22BB1-CD76-B742-FC38-145B0999466A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76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84"/>
    </mc:Choice>
    <mc:Fallback xmlns="">
      <p:transition spd="slow" advTm="31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  <p:extLst>
    <p:ext uri="{3A86A75C-4F4B-4683-9AE1-C65F6400EC91}">
      <p14:laserTraceLst xmlns:p14="http://schemas.microsoft.com/office/powerpoint/2010/main">
        <p14:tracePtLst>
          <p14:tracePt t="14565" x="5173663" y="4951413"/>
          <p14:tracePt t="14570" x="5189538" y="4943475"/>
          <p14:tracePt t="14583" x="5199063" y="4935538"/>
          <p14:tracePt t="14602" x="5199063" y="4926013"/>
          <p14:tracePt t="14617" x="5189538" y="4910138"/>
          <p14:tracePt t="14634" x="5181600" y="4884738"/>
          <p14:tracePt t="14651" x="5199063" y="4832350"/>
          <p14:tracePt t="14667" x="5214938" y="4816475"/>
          <p14:tracePt t="14684" x="5249863" y="4781550"/>
          <p14:tracePt t="14763" x="5257800" y="4773613"/>
          <p14:tracePt t="14770" x="5265738" y="4773613"/>
          <p14:tracePt t="14784" x="5283200" y="4764088"/>
          <p14:tracePt t="14800" x="5318125" y="4748213"/>
          <p14:tracePt t="14817" x="5343525" y="4730750"/>
          <p14:tracePt t="14833" x="5351463" y="4722813"/>
          <p14:tracePt t="14850" x="5351463" y="4713288"/>
          <p14:tracePt t="14874" x="5351463" y="4705350"/>
          <p14:tracePt t="14894" x="5359400" y="4705350"/>
          <p14:tracePt t="14902" x="5359400" y="4697413"/>
          <p14:tracePt t="14917" x="5376863" y="4679950"/>
          <p14:tracePt t="14933" x="5394325" y="4679950"/>
          <p14:tracePt t="14950" x="5411788" y="4672013"/>
          <p14:tracePt t="14968" x="5419725" y="4672013"/>
          <p14:tracePt t="14984" x="5427663" y="4672013"/>
          <p14:tracePt t="15000" x="5437188" y="4672013"/>
          <p14:tracePt t="15017" x="5445125" y="4687888"/>
          <p14:tracePt t="15033" x="5453063" y="4713288"/>
          <p14:tracePt t="15050" x="5453063" y="4722813"/>
          <p14:tracePt t="15067" x="5462588" y="4738688"/>
          <p14:tracePt t="15083" x="5470525" y="4764088"/>
          <p14:tracePt t="15100" x="5478463" y="4764088"/>
          <p14:tracePt t="15117" x="5487988" y="4773613"/>
          <p14:tracePt t="15187" x="5487988" y="4781550"/>
          <p14:tracePt t="15194" x="5487988" y="4791075"/>
          <p14:tracePt t="15202" x="5487988" y="4799013"/>
          <p14:tracePt t="15217" x="5495925" y="4799013"/>
          <p14:tracePt t="15233" x="5495925" y="4832350"/>
          <p14:tracePt t="15250" x="5505450" y="4875213"/>
          <p14:tracePt t="15267" x="5505450" y="4884738"/>
          <p14:tracePt t="15382" x="5505450" y="4892675"/>
          <p14:tracePt t="15389" x="5505450" y="4910138"/>
          <p14:tracePt t="15400" x="5505450" y="4926013"/>
          <p14:tracePt t="15417" x="5487988" y="4960938"/>
          <p14:tracePt t="15434" x="5478463" y="4994275"/>
          <p14:tracePt t="15451" x="5462588" y="5019675"/>
          <p14:tracePt t="15467" x="5445125" y="5087938"/>
          <p14:tracePt t="15483" x="5411788" y="5164138"/>
          <p14:tracePt t="15501" x="5402263" y="5207000"/>
          <p14:tracePt t="15517" x="5402263" y="5224463"/>
          <p14:tracePt t="15534" x="5394325" y="5257800"/>
          <p14:tracePt t="15535" x="5394325" y="5267325"/>
          <p14:tracePt t="15551" x="5384800" y="5292725"/>
          <p14:tracePt t="15572" x="5384800" y="5300663"/>
          <p14:tracePt t="15584" x="5376863" y="5310188"/>
          <p14:tracePt t="15585" x="5376863" y="5326063"/>
          <p14:tracePt t="15601" x="5376863" y="5351463"/>
          <p14:tracePt t="15617" x="5368925" y="5368925"/>
          <p14:tracePt t="15634" x="5368925" y="5386388"/>
          <p14:tracePt t="15650" x="5368925" y="5394325"/>
          <p14:tracePt t="15669" x="5359400" y="5394325"/>
          <p14:tracePt t="15875" x="5359400" y="5402263"/>
          <p14:tracePt t="15880" x="5359400" y="5419725"/>
          <p14:tracePt t="15888" x="5359400" y="5437188"/>
          <p14:tracePt t="15901" x="5359400" y="5454650"/>
          <p14:tracePt t="15918" x="5368925" y="5495925"/>
          <p14:tracePt t="15933" x="5394325" y="5538788"/>
          <p14:tracePt t="15951" x="5419725" y="5573713"/>
          <p14:tracePt t="15967" x="5427663" y="5581650"/>
          <p14:tracePt t="16181" x="5427663" y="5589588"/>
          <p14:tracePt t="16199" x="5427663" y="5599113"/>
          <p14:tracePt t="16206" x="5437188" y="5599113"/>
          <p14:tracePt t="16216" x="5437188" y="5607050"/>
          <p14:tracePt t="16233" x="5470525" y="5614988"/>
          <p14:tracePt t="16250" x="5487988" y="5614988"/>
          <p14:tracePt t="16267" x="5513388" y="5624513"/>
          <p14:tracePt t="16283" x="5564188" y="5657850"/>
          <p14:tracePt t="16300" x="5640388" y="5718175"/>
          <p14:tracePt t="16317" x="5683250" y="5776913"/>
          <p14:tracePt t="16333" x="5734050" y="5819775"/>
          <p14:tracePt t="16350" x="5784850" y="5870575"/>
          <p14:tracePt t="16367" x="5819775" y="5913438"/>
          <p14:tracePt t="16384" x="5837238" y="5930900"/>
          <p14:tracePt t="16400" x="5837238" y="5948363"/>
          <p14:tracePt t="16481" x="5845175" y="5948363"/>
          <p14:tracePt t="16709" x="5853113" y="5948363"/>
          <p14:tracePt t="16717" x="5853113" y="5938838"/>
          <p14:tracePt t="16724" x="5862638" y="5938838"/>
          <p14:tracePt t="16734" x="5870575" y="5938838"/>
          <p14:tracePt t="16751" x="5878513" y="5930900"/>
          <p14:tracePt t="16768" x="5888038" y="5930900"/>
          <p14:tracePt t="16895" x="5888038" y="5921375"/>
          <p14:tracePt t="16900" x="5895975" y="5921375"/>
          <p14:tracePt t="16916" x="5895975" y="5905500"/>
          <p14:tracePt t="16933" x="5913438" y="5888038"/>
          <p14:tracePt t="16950" x="5929313" y="5880100"/>
          <p14:tracePt t="16986" x="5929313" y="5870575"/>
          <p14:tracePt t="17127" x="5938838" y="5870575"/>
          <p14:tracePt t="17166" x="5938838" y="5862638"/>
          <p14:tracePt t="17172" x="5956300" y="5854700"/>
          <p14:tracePt t="17183" x="5956300" y="5845175"/>
          <p14:tracePt t="17200" x="5964238" y="5837238"/>
          <p14:tracePt t="17381" x="5972175" y="5837238"/>
          <p14:tracePt t="17388" x="5972175" y="5827713"/>
          <p14:tracePt t="17408" x="5972175" y="5819775"/>
          <p14:tracePt t="17777" x="5972175" y="5811838"/>
          <p14:tracePt t="17789" x="5972175" y="5802313"/>
          <p14:tracePt t="19143" x="5981700" y="5802313"/>
          <p14:tracePt t="19150" x="5997575" y="5794375"/>
          <p14:tracePt t="19158" x="6022975" y="5786438"/>
          <p14:tracePt t="19167" x="6049963" y="5776913"/>
          <p14:tracePt t="19183" x="6134100" y="5776913"/>
          <p14:tracePt t="19200" x="6245225" y="5786438"/>
          <p14:tracePt t="19216" x="6354763" y="5837238"/>
          <p14:tracePt t="19233" x="6473825" y="5880100"/>
          <p14:tracePt t="19250" x="6542088" y="5921375"/>
          <p14:tracePt t="19267" x="6577013" y="5938838"/>
          <p14:tracePt t="19283" x="6584950" y="5948363"/>
        </p14:tracePtLst>
      </p14:laserTraceLst>
    </p:ext>
  </p:extLs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FE43-9B87-EBD6-F887-ECF94BA1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2D4EC8-F613-9C90-E3B0-F44CE60A4579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3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1EBFD0-B684-FC37-9D06-E9E944DCE87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Resultados experimentales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132E-6988-668D-4007-44CE88D3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50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5ACE56-F1DA-0D4D-9C30-C183EC6AC2D2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6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12"/>
    </mc:Choice>
    <mc:Fallback xmlns="">
      <p:transition spd="slow" advTm="4712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3E4B-FDEB-8368-8D27-D26DADFC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31173E4-BDA7-423F-B3AE-E47587CA0F1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5BB-31DE-AD8B-7D56-F518397E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0975E1-9603-E8AC-CEC8-74CA806E6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Punto de partida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2CC81A2-A625-81F8-A291-4D12656335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F3BD3-BCEA-62F1-301E-A0A7A58C5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53042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89F9D1C-A944-09FE-FBB8-A162C956592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8911EC-6968-9411-00F7-12987C1D2E9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E8D44EA-E9B4-846A-0CFA-D3BF6493FD3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0C21F-7F72-5BF0-BEA5-960E6A4864E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4917D3-E50E-2FFD-D22D-C1D10081ABA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64A042-EEED-41AD-6237-1BCEBB21952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4897" y="2363956"/>
            <a:ext cx="8602202" cy="2883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04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80"/>
    </mc:Choice>
    <mc:Fallback xmlns="">
      <p:transition spd="slow" advTm="33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F973-0099-C0DF-1B15-CF9A620D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8EDD86A-39AB-1103-9575-1FE0179BF71A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888EEC6-7F86-B470-E82F-CF80867E8E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9039675"/>
              </p:ext>
            </p:extLst>
          </p:nvPr>
        </p:nvGraphicFramePr>
        <p:xfrm>
          <a:off x="169145" y="5019014"/>
          <a:ext cx="59365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663">
                  <a:extLst>
                    <a:ext uri="{9D8B030D-6E8A-4147-A177-3AD203B41FA5}">
                      <a16:colId xmlns:a16="http://schemas.microsoft.com/office/drawing/2014/main" val="2685484634"/>
                    </a:ext>
                  </a:extLst>
                </a:gridCol>
                <a:gridCol w="1258645">
                  <a:extLst>
                    <a:ext uri="{9D8B030D-6E8A-4147-A177-3AD203B41FA5}">
                      <a16:colId xmlns:a16="http://schemas.microsoft.com/office/drawing/2014/main" val="2783909797"/>
                    </a:ext>
                  </a:extLst>
                </a:gridCol>
                <a:gridCol w="1129552">
                  <a:extLst>
                    <a:ext uri="{9D8B030D-6E8A-4147-A177-3AD203B41FA5}">
                      <a16:colId xmlns:a16="http://schemas.microsoft.com/office/drawing/2014/main" val="3106797053"/>
                    </a:ext>
                  </a:extLst>
                </a:gridCol>
                <a:gridCol w="2513704">
                  <a:extLst>
                    <a:ext uri="{9D8B030D-6E8A-4147-A177-3AD203B41FA5}">
                      <a16:colId xmlns:a16="http://schemas.microsoft.com/office/drawing/2014/main" val="329798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Dataset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Longitud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Propiedad principal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5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Synthetic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1.920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 anomalías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3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M-</a:t>
                      </a:r>
                      <a:r>
                        <a:rPr lang="es-ES" dirty="0" err="1"/>
                        <a:t>Toy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Synthetic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 </a:t>
                      </a:r>
                      <a:r>
                        <a:rPr lang="es-ES" dirty="0" err="1"/>
                        <a:t>motif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14526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5C3FB23-53AA-37AF-B3FF-68FB0F877B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112734"/>
              </p:ext>
            </p:extLst>
          </p:nvPr>
        </p:nvGraphicFramePr>
        <p:xfrm>
          <a:off x="169145" y="5019014"/>
          <a:ext cx="59365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663">
                  <a:extLst>
                    <a:ext uri="{9D8B030D-6E8A-4147-A177-3AD203B41FA5}">
                      <a16:colId xmlns:a16="http://schemas.microsoft.com/office/drawing/2014/main" val="2685484634"/>
                    </a:ext>
                  </a:extLst>
                </a:gridCol>
                <a:gridCol w="1258645">
                  <a:extLst>
                    <a:ext uri="{9D8B030D-6E8A-4147-A177-3AD203B41FA5}">
                      <a16:colId xmlns:a16="http://schemas.microsoft.com/office/drawing/2014/main" val="2783909797"/>
                    </a:ext>
                  </a:extLst>
                </a:gridCol>
                <a:gridCol w="1129552">
                  <a:extLst>
                    <a:ext uri="{9D8B030D-6E8A-4147-A177-3AD203B41FA5}">
                      <a16:colId xmlns:a16="http://schemas.microsoft.com/office/drawing/2014/main" val="3106797053"/>
                    </a:ext>
                  </a:extLst>
                </a:gridCol>
                <a:gridCol w="2513704">
                  <a:extLst>
                    <a:ext uri="{9D8B030D-6E8A-4147-A177-3AD203B41FA5}">
                      <a16:colId xmlns:a16="http://schemas.microsoft.com/office/drawing/2014/main" val="329798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Dataset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Longitud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Propiedad principal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5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Kohl’s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Tendencia y patrones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3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Synthetic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1.920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Tendencia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145262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7925E80-399B-03AF-8A81-4EC995AD5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2338029"/>
              </p:ext>
            </p:extLst>
          </p:nvPr>
        </p:nvGraphicFramePr>
        <p:xfrm>
          <a:off x="169145" y="5019014"/>
          <a:ext cx="59365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4663">
                  <a:extLst>
                    <a:ext uri="{9D8B030D-6E8A-4147-A177-3AD203B41FA5}">
                      <a16:colId xmlns:a16="http://schemas.microsoft.com/office/drawing/2014/main" val="2685484634"/>
                    </a:ext>
                  </a:extLst>
                </a:gridCol>
                <a:gridCol w="1258645">
                  <a:extLst>
                    <a:ext uri="{9D8B030D-6E8A-4147-A177-3AD203B41FA5}">
                      <a16:colId xmlns:a16="http://schemas.microsoft.com/office/drawing/2014/main" val="2783909797"/>
                    </a:ext>
                  </a:extLst>
                </a:gridCol>
                <a:gridCol w="1129552">
                  <a:extLst>
                    <a:ext uri="{9D8B030D-6E8A-4147-A177-3AD203B41FA5}">
                      <a16:colId xmlns:a16="http://schemas.microsoft.com/office/drawing/2014/main" val="3106797053"/>
                    </a:ext>
                  </a:extLst>
                </a:gridCol>
                <a:gridCol w="2513704">
                  <a:extLst>
                    <a:ext uri="{9D8B030D-6E8A-4147-A177-3AD203B41FA5}">
                      <a16:colId xmlns:a16="http://schemas.microsoft.com/office/drawing/2014/main" val="32979831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Dataset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Longitud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Propiedad principal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0653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err="1"/>
                        <a:t>Kohl’s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550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Tendencia y patrones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3838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Synthetic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2.013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 segmentos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145262"/>
                  </a:ext>
                </a:extLst>
              </a:tr>
            </a:tbl>
          </a:graphicData>
        </a:graphic>
      </p:graphicFrame>
      <p:pic>
        <p:nvPicPr>
          <p:cNvPr id="45" name="Picture 44" descr="A graph showing a wave&#10;&#10;AI-generated content may be incorrect.">
            <a:extLst>
              <a:ext uri="{FF2B5EF4-FFF2-40B4-BE49-F238E27FC236}">
                <a16:creationId xmlns:a16="http://schemas.microsoft.com/office/drawing/2014/main" id="{91D0E14B-D612-888C-3F1B-FF9EA14921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58315"/>
          </a:xfrm>
          <a:prstGeom prst="rect">
            <a:avLst/>
          </a:prstGeom>
        </p:spPr>
      </p:pic>
      <p:pic>
        <p:nvPicPr>
          <p:cNvPr id="47" name="Picture 46" descr="A graph showing a blue and green line&#10;&#10;AI-generated content may be incorrect.">
            <a:extLst>
              <a:ext uri="{FF2B5EF4-FFF2-40B4-BE49-F238E27FC236}">
                <a16:creationId xmlns:a16="http://schemas.microsoft.com/office/drawing/2014/main" id="{099DC68E-2636-7DE1-FDB7-265488A0B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2350"/>
            <a:ext cx="5868000" cy="1794630"/>
          </a:xfrm>
          <a:prstGeom prst="rect">
            <a:avLst/>
          </a:prstGeom>
        </p:spPr>
      </p:pic>
      <p:pic>
        <p:nvPicPr>
          <p:cNvPr id="30" name="Picture 29" descr="A screenshot of a graph&#10;&#10;AI-generated content may be incorrect.">
            <a:extLst>
              <a:ext uri="{FF2B5EF4-FFF2-40B4-BE49-F238E27FC236}">
                <a16:creationId xmlns:a16="http://schemas.microsoft.com/office/drawing/2014/main" id="{91C13E4B-5C44-4015-F935-5C2767646D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883790"/>
          </a:xfrm>
          <a:prstGeom prst="rect">
            <a:avLst/>
          </a:prstGeom>
        </p:spPr>
      </p:pic>
      <p:pic>
        <p:nvPicPr>
          <p:cNvPr id="44" name="Picture 43" descr="A purple line on a white background&#10;&#10;AI-generated content may be incorrect.">
            <a:extLst>
              <a:ext uri="{FF2B5EF4-FFF2-40B4-BE49-F238E27FC236}">
                <a16:creationId xmlns:a16="http://schemas.microsoft.com/office/drawing/2014/main" id="{0B2CCF3B-7787-2A81-7F1A-81328B02BD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9268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781F-7808-7FBF-A43C-CD96B1C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3C57AF-5849-D0E5-9F5C-8317FBA0E57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Conjuntos de datos analizados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94321AA-590F-2E9C-C27F-A75F2CB553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1584B73-2249-B478-76CD-6364B16265C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A2711B-700C-2327-C53E-E13C534161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3CE71-7DB8-483E-A11C-3D96FC630D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28D8E6-E94E-5EAC-D0BA-EA1BEF1A406E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0286468-4FDD-1A73-9AF2-C7608A4F8164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5C795-171C-4774-F593-1136D1A1809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2E5E2E-CB2A-D8DF-9812-779C7D4AEC2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78211211-32B9-E8FB-4D66-9B912A2125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07267" y="1406591"/>
            <a:ext cx="479293" cy="47929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D0B72-161F-CFE5-B490-6B11B04D4AA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E7CA3-88D4-66C2-9835-901194F948B9}"/>
              </a:ext>
            </a:extLst>
          </p:cNvPr>
          <p:cNvSpPr/>
          <p:nvPr/>
        </p:nvSpPr>
        <p:spPr>
          <a:xfrm>
            <a:off x="178190" y="2363817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47C4B8-1051-8FAF-CAA9-8DBEA9582388}"/>
              </a:ext>
            </a:extLst>
          </p:cNvPr>
          <p:cNvSpPr/>
          <p:nvPr/>
        </p:nvSpPr>
        <p:spPr>
          <a:xfrm>
            <a:off x="335354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F9CD9-B426-8D78-67C8-8ED4F74C07CA}"/>
              </a:ext>
            </a:extLst>
          </p:cNvPr>
          <p:cNvSpPr/>
          <p:nvPr/>
        </p:nvSpPr>
        <p:spPr>
          <a:xfrm>
            <a:off x="335354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B89C0B-8A32-50E0-EF34-47A3A5B902F7}"/>
              </a:ext>
            </a:extLst>
          </p:cNvPr>
          <p:cNvSpPr/>
          <p:nvPr/>
        </p:nvSpPr>
        <p:spPr>
          <a:xfrm>
            <a:off x="335354" y="33895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C43689-858C-CDB3-D52B-56ABA159E658}"/>
              </a:ext>
            </a:extLst>
          </p:cNvPr>
          <p:cNvSpPr/>
          <p:nvPr/>
        </p:nvSpPr>
        <p:spPr>
          <a:xfrm>
            <a:off x="3217936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CB25D5-F796-4A59-CF5F-9340372A5848}"/>
              </a:ext>
            </a:extLst>
          </p:cNvPr>
          <p:cNvSpPr/>
          <p:nvPr/>
        </p:nvSpPr>
        <p:spPr>
          <a:xfrm>
            <a:off x="3217936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ABCF4D-2312-627A-A379-318AE3A85481}"/>
              </a:ext>
            </a:extLst>
          </p:cNvPr>
          <p:cNvSpPr/>
          <p:nvPr/>
        </p:nvSpPr>
        <p:spPr>
          <a:xfrm>
            <a:off x="3217936" y="338469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pic>
        <p:nvPicPr>
          <p:cNvPr id="41" name="Picture 4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68FB811-5FFC-2BB2-B5EB-CF295E8CCD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2387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7D7B8F-0903-0C0B-5D11-7230CA5BFC39}"/>
              </a:ext>
            </a:extLst>
          </p:cNvPr>
          <p:cNvSpPr txBox="1"/>
          <p:nvPr/>
        </p:nvSpPr>
        <p:spPr>
          <a:xfrm>
            <a:off x="6218148" y="554000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S2 y M-</a:t>
            </a:r>
            <a:r>
              <a:rPr lang="es-ES" noProof="0" dirty="0" err="1"/>
              <a:t>Toy</a:t>
            </a:r>
            <a:endParaRPr lang="es-ES" noProof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96EBF-8D81-01E9-BA74-0C7E16E43241}"/>
              </a:ext>
            </a:extLst>
          </p:cNvPr>
          <p:cNvSpPr txBox="1"/>
          <p:nvPr/>
        </p:nvSpPr>
        <p:spPr>
          <a:xfrm>
            <a:off x="6218148" y="554669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F471B6-A3B7-78DA-1E74-3A6A82A1B457}"/>
              </a:ext>
            </a:extLst>
          </p:cNvPr>
          <p:cNvSpPr txBox="1"/>
          <p:nvPr/>
        </p:nvSpPr>
        <p:spPr>
          <a:xfrm>
            <a:off x="6215712" y="5537400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1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66"/>
    </mc:Choice>
    <mc:Fallback xmlns="">
      <p:transition spd="slow" advTm="82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48" grpId="0"/>
      <p:bldP spid="48" grpId="1"/>
      <p:bldP spid="49" grpId="0"/>
      <p:bldP spid="49" grpId="1"/>
      <p:bldP spid="5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FC2C-A549-B0A1-AF95-56D9E81D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7EB952-3D6F-45AB-20B7-81EF828E9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426532"/>
              </p:ext>
            </p:extLst>
          </p:nvPr>
        </p:nvGraphicFramePr>
        <p:xfrm>
          <a:off x="838198" y="2715067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15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1,7 días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3556EF2F-E59F-93A6-2A25-0ADD15536F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678944"/>
              </p:ext>
            </p:extLst>
          </p:nvPr>
        </p:nvGraphicFramePr>
        <p:xfrm>
          <a:off x="838196" y="2710937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(Completo)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46.34 seg.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3" name="Content Placeholder 9">
            <a:extLst>
              <a:ext uri="{FF2B5EF4-FFF2-40B4-BE49-F238E27FC236}">
                <a16:creationId xmlns:a16="http://schemas.microsoft.com/office/drawing/2014/main" id="{C1EA1DC5-0746-F119-D4C0-BAAB33FB8A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35548"/>
              </p:ext>
            </p:extLst>
          </p:nvPr>
        </p:nvGraphicFramePr>
        <p:xfrm>
          <a:off x="838198" y="2713736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(10K)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7.30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7.42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4.98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7.08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6.93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C47F-C145-C6E2-AB90-030608C2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460C56-2BF1-9665-E795-271382F53D0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38FE16F-F3EF-E0B4-7A18-68E070A8F1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52DA9FA-2F9A-ED9C-7620-B1F742B5CD7C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4AC4F-BA05-CFA5-51CE-FC4C08FD7E4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4C94E2-C79A-4E01-510C-7E4733D36D3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6A61CF0-AF97-2942-E07D-3BAD06CC1A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9A55FD-B829-4F91-F661-1C5458AA375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1D635C-D561-3F4E-68A0-903F68F84A8E}"/>
                </a:ext>
              </a:extLst>
            </p:cNvPr>
            <p:cNvGrpSpPr/>
            <p:nvPr/>
          </p:nvGrpSpPr>
          <p:grpSpPr>
            <a:xfrm>
              <a:off x="11402594" y="6470025"/>
              <a:ext cx="911035" cy="446579"/>
              <a:chOff x="11402594" y="6470025"/>
              <a:chExt cx="911035" cy="44657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D39BDC-37F0-3CEB-20B3-6FFBD3DA9C59}"/>
                  </a:ext>
                </a:extLst>
              </p:cNvPr>
              <p:cNvSpPr/>
              <p:nvPr/>
            </p:nvSpPr>
            <p:spPr>
              <a:xfrm rot="10800000">
                <a:off x="11517235" y="6473373"/>
                <a:ext cx="796394" cy="443231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7A6095E4-4FB8-0F62-4AE6-0C6964EAB7E4}"/>
                  </a:ext>
                </a:extLst>
              </p:cNvPr>
              <p:cNvSpPr/>
              <p:nvPr/>
            </p:nvSpPr>
            <p:spPr>
              <a:xfrm>
                <a:off x="11402594" y="6470025"/>
                <a:ext cx="796394" cy="443231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B7153-85EB-0C32-88DC-37CDB40901ED}"/>
              </a:ext>
            </a:extLst>
          </p:cNvPr>
          <p:cNvSpPr/>
          <p:nvPr/>
        </p:nvSpPr>
        <p:spPr>
          <a:xfrm>
            <a:off x="5419725" y="2431161"/>
            <a:ext cx="607695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r>
              <a:rPr lang="es-ES" b="1" noProof="0" err="1">
                <a:solidFill>
                  <a:schemeClr val="tx1"/>
                </a:solidFill>
              </a:rPr>
              <a:t>Execution</a:t>
            </a:r>
            <a:r>
              <a:rPr lang="es-ES" b="1" noProof="0">
                <a:solidFill>
                  <a:schemeClr val="tx1"/>
                </a:solidFill>
              </a:rPr>
              <a:t>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66283-31FE-0451-BEE7-872262CBCA89}"/>
              </a:ext>
            </a:extLst>
          </p:cNvPr>
          <p:cNvSpPr/>
          <p:nvPr/>
        </p:nvSpPr>
        <p:spPr>
          <a:xfrm>
            <a:off x="695325" y="2431161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C608DA0C-E64A-12C4-789A-A98F9CE64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286633"/>
              </p:ext>
            </p:extLst>
          </p:nvPr>
        </p:nvGraphicFramePr>
        <p:xfrm>
          <a:off x="838200" y="2723261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 (50K)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 (100K)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 (500K)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 (1.5M)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 (7.4M)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14" name="Marcador de contenido 47">
            <a:extLst>
              <a:ext uri="{FF2B5EF4-FFF2-40B4-BE49-F238E27FC236}">
                <a16:creationId xmlns:a16="http://schemas.microsoft.com/office/drawing/2014/main" id="{C958A4F6-154A-2292-6780-B6E3641AB5EB}"/>
              </a:ext>
            </a:extLst>
          </p:cNvPr>
          <p:cNvSpPr txBox="1">
            <a:spLocks/>
          </p:cNvSpPr>
          <p:nvPr/>
        </p:nvSpPr>
        <p:spPr>
          <a:xfrm>
            <a:off x="4400712" y="1859358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071C3C4D-6F5E-2C35-B286-A213FB22D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5977" y="1734943"/>
            <a:ext cx="434735" cy="434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6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57"/>
    </mc:Choice>
    <mc:Fallback xmlns="">
      <p:transition spd="slow" advTm="37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59E9-80FA-6807-1F3E-96C7C32B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1345DF-F1FE-064D-8878-884C46C23FA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CAFE38-495D-91A0-700C-A951B5509F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741" y="2105554"/>
            <a:ext cx="9050013" cy="3791479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4B55FC-5D5A-4C3F-B72A-50423597924D}"/>
              </a:ext>
            </a:extLst>
          </p:cNvPr>
          <p:cNvSpPr/>
          <p:nvPr/>
        </p:nvSpPr>
        <p:spPr>
          <a:xfrm>
            <a:off x="1566741" y="1762125"/>
            <a:ext cx="9333359" cy="4385532"/>
          </a:xfrm>
          <a:custGeom>
            <a:avLst/>
            <a:gdLst>
              <a:gd name="connsiteX0" fmla="*/ 3100509 w 9333359"/>
              <a:gd name="connsiteY0" fmla="*/ 1095375 h 4385532"/>
              <a:gd name="connsiteX1" fmla="*/ 3100509 w 9333359"/>
              <a:gd name="connsiteY1" fmla="*/ 1981201 h 4385532"/>
              <a:gd name="connsiteX2" fmla="*/ 4195884 w 9333359"/>
              <a:gd name="connsiteY2" fmla="*/ 1981201 h 4385532"/>
              <a:gd name="connsiteX3" fmla="*/ 4195884 w 9333359"/>
              <a:gd name="connsiteY3" fmla="*/ 1095375 h 4385532"/>
              <a:gd name="connsiteX4" fmla="*/ 0 w 9333359"/>
              <a:gd name="connsiteY4" fmla="*/ 0 h 4385532"/>
              <a:gd name="connsiteX5" fmla="*/ 9333359 w 9333359"/>
              <a:gd name="connsiteY5" fmla="*/ 0 h 4385532"/>
              <a:gd name="connsiteX6" fmla="*/ 9333359 w 9333359"/>
              <a:gd name="connsiteY6" fmla="*/ 4385532 h 4385532"/>
              <a:gd name="connsiteX7" fmla="*/ 0 w 9333359"/>
              <a:gd name="connsiteY7" fmla="*/ 4385532 h 438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3359" h="4385532">
                <a:moveTo>
                  <a:pt x="3100509" y="1095375"/>
                </a:moveTo>
                <a:lnTo>
                  <a:pt x="3100509" y="1981201"/>
                </a:lnTo>
                <a:lnTo>
                  <a:pt x="4195884" y="1981201"/>
                </a:lnTo>
                <a:lnTo>
                  <a:pt x="4195884" y="1095375"/>
                </a:lnTo>
                <a:close/>
                <a:moveTo>
                  <a:pt x="0" y="0"/>
                </a:moveTo>
                <a:lnTo>
                  <a:pt x="9333359" y="0"/>
                </a:lnTo>
                <a:lnTo>
                  <a:pt x="9333359" y="4385532"/>
                </a:lnTo>
                <a:lnTo>
                  <a:pt x="0" y="4385532"/>
                </a:lnTo>
                <a:close/>
              </a:path>
            </a:pathLst>
          </a:custGeom>
          <a:solidFill>
            <a:srgbClr val="F5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1AAC2-19D7-1AA5-1E16-F6E8556B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97CCBE-C6C6-4A9F-13FD-3A4C8BB62F8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BF49ABC-977E-E638-FB17-8533E96346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85A65B5-1EE7-6F17-CEB6-0F4D2618059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235D835-2CD2-13F2-0C75-B34BC90B27CE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3512CC-E4F5-24FD-442D-EC1BBCF6F50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45B3DE7-5CEC-8BEC-996E-B0BDEDF752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B88944-93DB-EE13-C611-B9E8FC6B58F0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0FCFF0-6D53-CC8C-3BB8-D5E2A5ACFDF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AC6F573-4C81-C002-81DD-4BF6BD230D5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49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67"/>
    </mc:Choice>
    <mc:Fallback xmlns="">
      <p:transition spd="slow" advTm="32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575B4-747F-D574-3AA3-D3380A0DD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704420DD-020F-06B3-DF87-89158C0129F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Anomalías / Patrones</a:t>
            </a:r>
          </a:p>
          <a:p>
            <a:r>
              <a:rPr lang="es-ES" dirty="0" err="1"/>
              <a:t>Pulsus</a:t>
            </a:r>
            <a:r>
              <a:rPr lang="es-ES" dirty="0"/>
              <a:t> </a:t>
            </a:r>
            <a:r>
              <a:rPr lang="es-ES" dirty="0" err="1"/>
              <a:t>paradoxus</a:t>
            </a:r>
            <a:endParaRPr lang="es-ES" dirty="0"/>
          </a:p>
          <a:p>
            <a:pPr lvl="1"/>
            <a:r>
              <a:rPr lang="es-ES" dirty="0"/>
              <a:t>disminución anormal de la presión sistólica de más </a:t>
            </a:r>
            <a:r>
              <a:rPr lang="en-US" dirty="0"/>
              <a:t>de10 mmHg </a:t>
            </a:r>
            <a:r>
              <a:rPr lang="es-ES" dirty="0"/>
              <a:t>al inspirar. </a:t>
            </a:r>
          </a:p>
          <a:p>
            <a:pPr lvl="1"/>
            <a:r>
              <a:rPr lang="es-ES" dirty="0"/>
              <a:t>Se ve en el SPO2. </a:t>
            </a:r>
          </a:p>
          <a:p>
            <a:pPr lvl="1"/>
            <a:r>
              <a:rPr lang="es-ES" dirty="0"/>
              <a:t>Longitud 17.521. 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DAA90AD-9779-90C6-C9A9-F0A93ACDD7B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1" name="Picture 30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D5DC8795-0901-0E02-69EA-7B9FAC9FC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533" y="2442818"/>
            <a:ext cx="4344006" cy="34675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2B2DA-4F91-6001-2F4D-DBA9A6AD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E962DBF-D69C-D292-AC6A-B8F0FD7ACBA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4759C81-911C-A6A3-358D-5591C1F460C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5D42E58-95E7-653A-2A66-29557AFA1E2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89F7DD2-BBB0-5B8E-7A65-643EF64E7889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38EC95-84BF-BDD6-CF8B-B4709EC9E3F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D504F51-8B5F-9F11-2BE5-9FD05E40C7A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DA6F3A-229B-ADC8-23FC-828443D496B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EB44E2-043C-0F1F-A25C-8266924E0591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2C01E1E-2C84-8DA5-5FB3-E0636E99552C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29" name="Picture 2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A47037F-2CE9-BB9D-910E-3A261E0D4C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345" y="1523727"/>
            <a:ext cx="4775175" cy="5310057"/>
          </a:xfrm>
          <a:prstGeom prst="rect">
            <a:avLst/>
          </a:prstGeom>
        </p:spPr>
      </p:pic>
      <p:pic>
        <p:nvPicPr>
          <p:cNvPr id="27" name="Picture 26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6AC7479E-8174-8F54-A5A5-9D3F3203F3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97" y="1973224"/>
            <a:ext cx="8092799" cy="45656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576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17"/>
    </mc:Choice>
    <mc:Fallback xmlns="">
      <p:transition spd="slow" advTm="1118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  <p:extLst>
    <p:ext uri="{3A86A75C-4F4B-4683-9AE1-C65F6400EC91}">
      <p14:laserTraceLst xmlns:p14="http://schemas.microsoft.com/office/powerpoint/2010/main">
        <p14:tracePtLst>
          <p14:tracePt t="45768" x="8134350" y="4806950"/>
          <p14:tracePt t="45773" x="8147050" y="4800600"/>
          <p14:tracePt t="45781" x="8255000" y="4781550"/>
          <p14:tracePt t="45793" x="8388350" y="4743450"/>
          <p14:tracePt t="45810" x="8566150" y="4692650"/>
          <p14:tracePt t="45827" x="8616950" y="4648200"/>
          <p14:tracePt t="92907" x="8655050" y="4565650"/>
          <p14:tracePt t="92915" x="8705850" y="4375150"/>
          <p14:tracePt t="92927" x="8731250" y="4146550"/>
          <p14:tracePt t="92945" x="8731250" y="3879850"/>
          <p14:tracePt t="92962" x="8731250" y="3822700"/>
          <p14:tracePt t="93138" x="8731250" y="3816350"/>
          <p14:tracePt t="93145" x="8731250" y="3803650"/>
          <p14:tracePt t="93152" x="8743950" y="3759200"/>
          <p14:tracePt t="93160" x="8750300" y="3733800"/>
          <p14:tracePt t="93176" x="8813800" y="3581400"/>
          <p14:tracePt t="93193" x="8864600" y="3524250"/>
          <p14:tracePt t="93210" x="8940800" y="3448050"/>
          <p14:tracePt t="93227" x="9004300" y="3409950"/>
          <p14:tracePt t="93243" x="9029700" y="3390900"/>
          <p14:tracePt t="93260" x="9036050" y="3378200"/>
          <p14:tracePt t="93358" x="9042400" y="3378200"/>
          <p14:tracePt t="93365" x="9048750" y="3371850"/>
          <p14:tracePt t="93388" x="9055100" y="3371850"/>
          <p14:tracePt t="93396" x="9055100" y="3365500"/>
          <p14:tracePt t="93441" x="9074150" y="3371850"/>
          <p14:tracePt t="93450" x="9112250" y="3378200"/>
          <p14:tracePt t="93460" x="9144000" y="3384550"/>
          <p14:tracePt t="93477" x="9232900" y="3390900"/>
          <p14:tracePt t="93494" x="9277350" y="3390900"/>
          <p14:tracePt t="93510" x="9353550" y="3365500"/>
          <p14:tracePt t="93528" x="9385300" y="3340100"/>
          <p14:tracePt t="93545" x="9410700" y="3302000"/>
          <p14:tracePt t="93561" x="9442450" y="3251200"/>
          <p14:tracePt t="93577" x="9455150" y="3200400"/>
          <p14:tracePt t="93594" x="9474200" y="3162300"/>
          <p14:tracePt t="93609" x="9480550" y="3162300"/>
          <p14:tracePt t="93627" x="9486900" y="3155950"/>
          <p14:tracePt t="93685" x="9493250" y="3149600"/>
          <p14:tracePt t="93694" x="9512300" y="3143250"/>
          <p14:tracePt t="93701" x="9531350" y="3124200"/>
          <p14:tracePt t="93710" x="9588500" y="3098800"/>
          <p14:tracePt t="93727" x="9696450" y="3048000"/>
          <p14:tracePt t="93744" x="9759950" y="3022600"/>
          <p14:tracePt t="93760" x="9817100" y="2997200"/>
          <p14:tracePt t="93777" x="9829800" y="2990850"/>
          <p14:tracePt t="93793" x="9836150" y="2990850"/>
          <p14:tracePt t="93845" x="9829800" y="2990850"/>
          <p14:tracePt t="93915" x="9823450" y="2990850"/>
          <p14:tracePt t="93925" x="9817100" y="2990850"/>
          <p14:tracePt t="93930" x="9817100" y="2997200"/>
          <p14:tracePt t="93943" x="9810750" y="3003550"/>
          <p14:tracePt t="93961" x="9798050" y="3016250"/>
          <p14:tracePt t="93977" x="9798050" y="3054350"/>
          <p14:tracePt t="93994" x="9791700" y="3098800"/>
          <p14:tracePt t="94010" x="9785350" y="3168650"/>
          <p14:tracePt t="94027" x="9779000" y="3232150"/>
          <p14:tracePt t="94043" x="9766300" y="3282950"/>
          <p14:tracePt t="94060" x="9766300" y="3327400"/>
          <p14:tracePt t="94077" x="9753600" y="3352800"/>
          <p14:tracePt t="94094" x="9747250" y="3365500"/>
          <p14:tracePt t="94128" x="9747250" y="3371850"/>
          <p14:tracePt t="94141" x="9747250" y="3378200"/>
          <p14:tracePt t="94148" x="9740900" y="3378200"/>
          <p14:tracePt t="94160" x="9740900" y="3384550"/>
          <p14:tracePt t="94177" x="9734550" y="3403600"/>
          <p14:tracePt t="94194" x="9734550" y="3422650"/>
          <p14:tracePt t="94210" x="9734550" y="3460750"/>
          <p14:tracePt t="94227" x="9734550" y="3498850"/>
          <p14:tracePt t="94244" x="9740900" y="3568700"/>
          <p14:tracePt t="94260" x="9740900" y="3613150"/>
          <p14:tracePt t="94277" x="9740900" y="3651250"/>
          <p14:tracePt t="94294" x="9740900" y="3663950"/>
          <p14:tracePt t="94447" x="9740900" y="3670300"/>
          <p14:tracePt t="94461" x="9740900" y="3683000"/>
          <p14:tracePt t="94477" x="9740900" y="3689350"/>
          <p14:tracePt t="94484" x="9740900" y="3702050"/>
          <p14:tracePt t="94493" x="9740900" y="3714750"/>
          <p14:tracePt t="94510" x="9740900" y="3752850"/>
          <p14:tracePt t="94527" x="9753600" y="3835400"/>
          <p14:tracePt t="94544" x="9772650" y="3930650"/>
          <p14:tracePt t="94560" x="9810750" y="4057650"/>
          <p14:tracePt t="94577" x="9836150" y="4216400"/>
          <p14:tracePt t="94593" x="9836150" y="4413250"/>
          <p14:tracePt t="94610" x="9836150" y="4591050"/>
          <p14:tracePt t="94627" x="9836150" y="4781550"/>
          <p14:tracePt t="94644" x="9836150" y="4940300"/>
          <p14:tracePt t="94661" x="9810750" y="5124450"/>
          <p14:tracePt t="94677" x="9779000" y="5251450"/>
          <p14:tracePt t="94694" x="9740900" y="5359400"/>
          <p14:tracePt t="94711" x="9702800" y="5429250"/>
          <p14:tracePt t="94727" x="9690100" y="5441950"/>
          <p14:tracePt t="94779" x="9696450" y="5429250"/>
          <p14:tracePt t="94784" x="9709150" y="5397500"/>
          <p14:tracePt t="94793" x="9715500" y="5378450"/>
          <p14:tracePt t="94811" x="9734550" y="5321300"/>
          <p14:tracePt t="94827" x="9753600" y="5257800"/>
          <p14:tracePt t="94844" x="9772650" y="5200650"/>
          <p14:tracePt t="94860" x="9772650" y="5168900"/>
          <p14:tracePt t="94877" x="9779000" y="5124450"/>
          <p14:tracePt t="94893" x="9779000" y="5092700"/>
          <p14:tracePt t="94910" x="9791700" y="5080000"/>
          <p14:tracePt t="94926" x="9810750" y="5060950"/>
          <p14:tracePt t="94943" x="9855200" y="5003800"/>
          <p14:tracePt t="94960" x="9899650" y="4927600"/>
          <p14:tracePt t="94977" x="9937750" y="4813300"/>
          <p14:tracePt t="94993" x="9950450" y="4711700"/>
          <p14:tracePt t="95010" x="9950450" y="4622800"/>
          <p14:tracePt t="95027" x="9950450" y="4540250"/>
          <p14:tracePt t="95044" x="9931400" y="4476750"/>
          <p14:tracePt t="95062" x="9925050" y="4438650"/>
          <p14:tracePt t="95077" x="9925050" y="4413250"/>
          <p14:tracePt t="95096" x="9918700" y="4400550"/>
          <p14:tracePt t="95139" x="9918700" y="4394200"/>
          <p14:tracePt t="95147" x="9918700" y="4362450"/>
          <p14:tracePt t="95160" x="9912350" y="4318000"/>
          <p14:tracePt t="95177" x="9912350" y="4273550"/>
          <p14:tracePt t="95193" x="9912350" y="4260850"/>
          <p14:tracePt t="95281" x="9906000" y="4260850"/>
          <p14:tracePt t="95293" x="9899650" y="4260850"/>
          <p14:tracePt t="95300" x="9893300" y="4260850"/>
          <p14:tracePt t="95310" x="9886950" y="4267200"/>
          <p14:tracePt t="95327" x="9874250" y="4311650"/>
          <p14:tracePt t="95343" x="9861550" y="4368800"/>
          <p14:tracePt t="95360" x="9842500" y="4445000"/>
          <p14:tracePt t="95377" x="9829800" y="4533900"/>
          <p14:tracePt t="95394" x="9823450" y="4603750"/>
          <p14:tracePt t="95411" x="9817100" y="4667250"/>
          <p14:tracePt t="95427" x="9804400" y="4711700"/>
          <p14:tracePt t="95444" x="9791700" y="4756150"/>
          <p14:tracePt t="95460" x="9785350" y="4781550"/>
          <p14:tracePt t="95477" x="9772650" y="4806950"/>
          <p14:tracePt t="95493" x="9772650" y="4826000"/>
          <p14:tracePt t="95510" x="9766300" y="4838700"/>
          <p14:tracePt t="95526" x="9759950" y="4851400"/>
          <p14:tracePt t="95543" x="9753600" y="4857750"/>
          <p14:tracePt t="95560" x="9734550" y="4889500"/>
          <p14:tracePt t="95577" x="9715500" y="4914900"/>
          <p14:tracePt t="95593" x="9702800" y="4927600"/>
          <p14:tracePt t="95611" x="9690100" y="4940300"/>
          <p14:tracePt t="95627" x="9683750" y="4953000"/>
          <p14:tracePt t="95658" x="9677400" y="4953000"/>
          <p14:tracePt t="95717" x="9677400" y="4959350"/>
          <p14:tracePt t="96079" x="9683750" y="4959350"/>
          <p14:tracePt t="96088" x="9683750" y="4953000"/>
          <p14:tracePt t="96219" x="9690100" y="4965700"/>
          <p14:tracePt t="96226" x="9702800" y="4991100"/>
          <p14:tracePt t="96233" x="9702800" y="5016500"/>
          <p14:tracePt t="96243" x="9709150" y="5029200"/>
          <p14:tracePt t="96260" x="9709150" y="5060950"/>
          <p14:tracePt t="96277" x="9715500" y="5086350"/>
          <p14:tracePt t="96539" x="9715500" y="5092700"/>
          <p14:tracePt t="96547" x="9715500" y="5105400"/>
          <p14:tracePt t="96560" x="9715500" y="5143500"/>
          <p14:tracePt t="96577" x="9702800" y="5181600"/>
          <p14:tracePt t="96594" x="9683750" y="5251450"/>
          <p14:tracePt t="96610" x="9664700" y="5302250"/>
          <p14:tracePt t="96627" x="9658350" y="5384800"/>
          <p14:tracePt t="96643" x="9652000" y="5429250"/>
          <p14:tracePt t="96660" x="9645650" y="5480050"/>
          <p14:tracePt t="96677" x="9645650" y="5492750"/>
          <p14:tracePt t="96695" x="9645650" y="5499100"/>
          <p14:tracePt t="96710" x="9645650" y="5511800"/>
          <p14:tracePt t="96727" x="9639300" y="5518150"/>
          <p14:tracePt t="97057" x="9645650" y="5511800"/>
          <p14:tracePt t="97064" x="9652000" y="5505450"/>
          <p14:tracePt t="97077" x="9652000" y="5499100"/>
          <p14:tracePt t="97093" x="9658350" y="5486400"/>
          <p14:tracePt t="97112" x="9658350" y="5480050"/>
          <p14:tracePt t="97140" x="9658350" y="5473700"/>
          <p14:tracePt t="97153" x="9664700" y="5473700"/>
          <p14:tracePt t="97160" x="9664700" y="5467350"/>
          <p14:tracePt t="97177" x="9664700" y="5461000"/>
          <p14:tracePt t="97193" x="9664700" y="5454650"/>
          <p14:tracePt t="97210" x="9677400" y="5454650"/>
          <p14:tracePt t="97227" x="9677400" y="5448300"/>
          <p14:tracePt t="97244" x="9683750" y="5448300"/>
          <p14:tracePt t="97319" x="9683750" y="5441950"/>
          <p14:tracePt t="97331" x="9690100" y="5441950"/>
          <p14:tracePt t="97353" x="9690100" y="5435600"/>
          <p14:tracePt t="97365" x="9696450" y="5435600"/>
          <p14:tracePt t="97374" x="9702800" y="5435600"/>
          <p14:tracePt t="97380" x="9702800" y="5429250"/>
          <p14:tracePt t="97394" x="9709150" y="5429250"/>
          <p14:tracePt t="98613" x="9753600" y="5429250"/>
          <p14:tracePt t="98619" x="9988550" y="5416550"/>
          <p14:tracePt t="98627" x="10350500" y="5391150"/>
          <p14:tracePt t="98644" x="11004550" y="5295900"/>
          <p14:tracePt t="98662" x="11455400" y="5226050"/>
          <p14:tracePt t="98678" x="11811000" y="5156200"/>
          <p14:tracePt t="98695" x="11899900" y="5124450"/>
          <p14:tracePt t="98711" x="11918950" y="5092700"/>
          <p14:tracePt t="98815" x="11931650" y="5092700"/>
          <p14:tracePt t="98829" x="11938000" y="5092700"/>
          <p14:tracePt t="98844" x="11938000" y="5086350"/>
          <p14:tracePt t="98993" x="11893550" y="5105400"/>
          <p14:tracePt t="99001" x="11811000" y="5137150"/>
          <p14:tracePt t="99011" x="11671300" y="5187950"/>
          <p14:tracePt t="99027" x="11341100" y="5289550"/>
          <p14:tracePt t="99045" x="11220450" y="5308600"/>
          <p14:tracePt t="99061" x="11188700" y="5314950"/>
          <p14:tracePt t="99077" x="11163300" y="5321300"/>
          <p14:tracePt t="99093" x="11156950" y="5321300"/>
          <p14:tracePt t="99164" x="11137900" y="5321300"/>
          <p14:tracePt t="99170" x="11125200" y="5321300"/>
          <p14:tracePt t="99178" x="11112500" y="5321300"/>
          <p14:tracePt t="99193" x="11099800" y="5321300"/>
          <p14:tracePt t="99210" x="11080750" y="5334000"/>
          <p14:tracePt t="99227" x="11023600" y="5340350"/>
          <p14:tracePt t="99244" x="10947400" y="5346700"/>
          <p14:tracePt t="99261" x="10807700" y="5365750"/>
          <p14:tracePt t="99277" x="10775950" y="5365750"/>
          <p14:tracePt t="99294" x="10699750" y="5378450"/>
          <p14:tracePt t="99310" x="10655300" y="5378450"/>
          <p14:tracePt t="99326" x="10579100" y="5384800"/>
          <p14:tracePt t="99344" x="10560050" y="5391150"/>
          <p14:tracePt t="99361" x="10547350" y="5397500"/>
          <p14:tracePt t="99377" x="10541000" y="5403850"/>
          <p14:tracePt t="99394" x="10509250" y="5416550"/>
          <p14:tracePt t="99410" x="10477500" y="5429250"/>
          <p14:tracePt t="99427" x="10458450" y="5435600"/>
          <p14:tracePt t="99444" x="10445750" y="5441950"/>
          <p14:tracePt t="99460" x="10433050" y="5448300"/>
          <p14:tracePt t="99477" x="10401300" y="5461000"/>
          <p14:tracePt t="99493" x="10363200" y="5461000"/>
          <p14:tracePt t="99510" x="10318750" y="5461000"/>
          <p14:tracePt t="99527" x="10242550" y="5461000"/>
          <p14:tracePt t="99544" x="10191750" y="5454650"/>
          <p14:tracePt t="99560" x="10140950" y="5448300"/>
          <p14:tracePt t="99577" x="10096500" y="5441950"/>
          <p14:tracePt t="99594" x="10026650" y="5435600"/>
          <p14:tracePt t="99610" x="9937750" y="5435600"/>
          <p14:tracePt t="99627" x="9893300" y="5429250"/>
          <p14:tracePt t="99643" x="9867900" y="5429250"/>
          <p14:tracePt t="99660" x="9842500" y="5416550"/>
          <p14:tracePt t="99678" x="9810750" y="5410200"/>
          <p14:tracePt t="99694" x="9798050" y="5403850"/>
          <p14:tracePt t="99710" x="9772650" y="5397500"/>
          <p14:tracePt t="99727" x="9759950" y="5397500"/>
          <p14:tracePt t="99744" x="9734550" y="5397500"/>
          <p14:tracePt t="99760" x="9715500" y="5391150"/>
          <p14:tracePt t="99777" x="9664700" y="5384800"/>
          <p14:tracePt t="99794" x="9626600" y="5378450"/>
          <p14:tracePt t="99810" x="9594850" y="5359400"/>
          <p14:tracePt t="99827" x="9582150" y="5353050"/>
          <p14:tracePt t="99870" x="9582150" y="5340350"/>
          <p14:tracePt t="99877" x="9582150" y="5327650"/>
          <p14:tracePt t="99890" x="9582150" y="5314950"/>
          <p14:tracePt t="99899" x="9588500" y="5302250"/>
          <p14:tracePt t="99910" x="9588500" y="5283200"/>
          <p14:tracePt t="99927" x="9594850" y="5270500"/>
          <p14:tracePt t="99945" x="9601200" y="5232400"/>
          <p14:tracePt t="99960" x="9607550" y="5181600"/>
          <p14:tracePt t="99977" x="9607550" y="5118100"/>
          <p14:tracePt t="99994" x="9607550" y="5029200"/>
          <p14:tracePt t="100011" x="9607550" y="4991100"/>
          <p14:tracePt t="100027" x="9607550" y="4984750"/>
          <p14:tracePt t="100045" x="9607550" y="4959350"/>
          <p14:tracePt t="100060" x="9613900" y="4921250"/>
          <p14:tracePt t="100077" x="9613900" y="4864100"/>
          <p14:tracePt t="100094" x="9613900" y="4806950"/>
          <p14:tracePt t="100110" x="9613900" y="4743450"/>
          <p14:tracePt t="100127" x="9613900" y="4686300"/>
          <p14:tracePt t="100143" x="9613900" y="4603750"/>
          <p14:tracePt t="100160" x="9601200" y="4527550"/>
          <p14:tracePt t="100177" x="9601200" y="4464050"/>
          <p14:tracePt t="100193" x="9601200" y="4375150"/>
          <p14:tracePt t="100210" x="9601200" y="4235450"/>
          <p14:tracePt t="100227" x="9601200" y="4108450"/>
          <p14:tracePt t="100244" x="9601200" y="3975100"/>
          <p14:tracePt t="100260" x="9601200" y="3848100"/>
          <p14:tracePt t="100277" x="9601200" y="3771900"/>
          <p14:tracePt t="100294" x="9601200" y="3721100"/>
          <p14:tracePt t="100310" x="9601200" y="3676650"/>
          <p14:tracePt t="100327" x="9601200" y="3625850"/>
          <p14:tracePt t="100344" x="9601200" y="3511550"/>
          <p14:tracePt t="100361" x="9607550" y="3416300"/>
          <p14:tracePt t="100377" x="9620250" y="3321050"/>
          <p14:tracePt t="100394" x="9632950" y="3206750"/>
          <p14:tracePt t="100410" x="9632950" y="3143250"/>
          <p14:tracePt t="100427" x="9632950" y="3111500"/>
          <p14:tracePt t="100444" x="9632950" y="3073400"/>
          <p14:tracePt t="100460" x="9632950" y="3028950"/>
          <p14:tracePt t="100477" x="9613900" y="2946400"/>
          <p14:tracePt t="100493" x="9601200" y="2927350"/>
          <p14:tracePt t="100510" x="9601200" y="2921000"/>
          <p14:tracePt t="100548" x="9601200" y="2914650"/>
          <p14:tracePt t="100557" x="9601200" y="2889250"/>
          <p14:tracePt t="100565" x="9601200" y="2870200"/>
          <p14:tracePt t="100577" x="9601200" y="2844800"/>
          <p14:tracePt t="100594" x="9601200" y="2787650"/>
          <p14:tracePt t="100611" x="9601200" y="2736850"/>
          <p14:tracePt t="100627" x="9601200" y="2730500"/>
          <p14:tracePt t="101094" x="9601200" y="2724150"/>
          <p14:tracePt t="101205" x="9594850" y="2724150"/>
          <p14:tracePt t="101213" x="9582150" y="2724150"/>
          <p14:tracePt t="101228" x="9569450" y="2724150"/>
          <p14:tracePt t="101243" x="9531350" y="2724150"/>
          <p14:tracePt t="101260" x="9448800" y="2717800"/>
          <p14:tracePt t="101277" x="9378950" y="2705100"/>
          <p14:tracePt t="101294" x="9347200" y="2698750"/>
          <p14:tracePt t="101310" x="9207500" y="2686050"/>
          <p14:tracePt t="101326" x="9086850" y="2679700"/>
          <p14:tracePt t="101343" x="8947150" y="2660650"/>
          <p14:tracePt t="101360" x="8813800" y="2641600"/>
          <p14:tracePt t="101377" x="8629650" y="2597150"/>
          <p14:tracePt t="101393" x="8515350" y="2565400"/>
          <p14:tracePt t="101410" x="8337550" y="2514600"/>
          <p14:tracePt t="101427" x="8229600" y="2489200"/>
          <p14:tracePt t="101443" x="8115300" y="2457450"/>
          <p14:tracePt t="101460" x="8039100" y="2438400"/>
          <p14:tracePt t="101477" x="7962900" y="2419350"/>
          <p14:tracePt t="101494" x="7874000" y="2406650"/>
          <p14:tracePt t="101510" x="7804150" y="2393950"/>
          <p14:tracePt t="101527" x="7683500" y="2374900"/>
          <p14:tracePt t="101544" x="7588250" y="2355850"/>
          <p14:tracePt t="101561" x="7467600" y="2324100"/>
          <p14:tracePt t="101577" x="7346950" y="2286000"/>
          <p14:tracePt t="101594" x="7239000" y="2254250"/>
          <p14:tracePt t="101610" x="7112000" y="2209800"/>
          <p14:tracePt t="101627" x="6997700" y="2178050"/>
          <p14:tracePt t="101644" x="6927850" y="2171700"/>
          <p14:tracePt t="101660" x="6896100" y="2171700"/>
          <p14:tracePt t="101677" x="6883400" y="2171700"/>
          <p14:tracePt t="101694" x="6870700" y="2171700"/>
          <p14:tracePt t="101710" x="6851650" y="2171700"/>
          <p14:tracePt t="101726" x="6845300" y="2171700"/>
          <p14:tracePt t="101744" x="6838950" y="2171700"/>
          <p14:tracePt t="101760" x="6826250" y="2171700"/>
          <p14:tracePt t="101777" x="6813550" y="2171700"/>
          <p14:tracePt t="101793" x="6794500" y="2171700"/>
          <p14:tracePt t="101810" x="6781800" y="2171700"/>
          <p14:tracePt t="102323" x="6781800" y="2178050"/>
          <p14:tracePt t="102543" x="6775450" y="2178050"/>
          <p14:tracePt t="102568" x="6775450" y="2184400"/>
          <p14:tracePt t="102574" x="6769100" y="2184400"/>
          <p14:tracePt t="103391" x="6781800" y="2203450"/>
          <p14:tracePt t="103397" x="6800850" y="2209800"/>
          <p14:tracePt t="103410" x="6807200" y="2216150"/>
          <p14:tracePt t="103427" x="6826250" y="2228850"/>
          <p14:tracePt t="103443" x="6832600" y="2228850"/>
          <p14:tracePt t="103493" x="6838950" y="2235200"/>
          <p14:tracePt t="103517" x="6845300" y="2235200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CA28B-81AD-448B-AB82-4892F3AA2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6C8FB29D-85B8-E317-04DE-56BC78E5521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00F941F9-2BAB-59B6-750D-BFE966630D4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Anomalías / Patrones</a:t>
            </a:r>
          </a:p>
          <a:p>
            <a:r>
              <a:rPr lang="es-ES" dirty="0"/>
              <a:t>Con M-</a:t>
            </a:r>
            <a:r>
              <a:rPr lang="es-ES" dirty="0" err="1"/>
              <a:t>Toy</a:t>
            </a:r>
            <a:r>
              <a:rPr lang="es-ES" dirty="0"/>
              <a:t> no resultó tan informativo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0FD73-6C7D-D205-A88B-1B92B33B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561B9A-CAD7-AFED-AA23-C444607C716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1DB5EF2-08FA-4896-A3D8-86CEBC4330B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909A88CB-91FF-D924-9E4F-D5E194D75116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ED67B535-647E-48FD-11EA-9E91C9594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91660" y="1818062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1076FF5-AF53-B940-0D3F-C678076F63C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8608226-9F08-C9A3-D0CB-B1711DBCF79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A5D2275F-DE57-7453-41C0-7DD30392C13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ADF71A-313E-766E-EC77-FE28BDE45B3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B7B55EC-5B1B-BF14-1564-15DC789C8A1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4BA083F-BB22-F475-79CA-C5418145A4BC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1" name="Picture 10" descr="A black and white image of a graph&#10;&#10;AI-generated content may be incorrect.">
            <a:extLst>
              <a:ext uri="{FF2B5EF4-FFF2-40B4-BE49-F238E27FC236}">
                <a16:creationId xmlns:a16="http://schemas.microsoft.com/office/drawing/2014/main" id="{ABECCE2A-89F8-ECF5-1114-E18DE04DA6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30" y="2865331"/>
            <a:ext cx="3456793" cy="28481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067875-8DD2-2D96-0937-D388BA4AC0E7}"/>
              </a:ext>
            </a:extLst>
          </p:cNvPr>
          <p:cNvSpPr txBox="1"/>
          <p:nvPr/>
        </p:nvSpPr>
        <p:spPr>
          <a:xfrm>
            <a:off x="2289155" y="576055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2773CA-25EE-EA14-F7D3-7D83DBA92C61}"/>
              </a:ext>
            </a:extLst>
          </p:cNvPr>
          <p:cNvSpPr txBox="1"/>
          <p:nvPr/>
        </p:nvSpPr>
        <p:spPr>
          <a:xfrm>
            <a:off x="3198068" y="7969053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45605A-BFE0-3E16-DAE4-F6B8D4A94FF8}"/>
              </a:ext>
            </a:extLst>
          </p:cNvPr>
          <p:cNvSpPr txBox="1"/>
          <p:nvPr/>
        </p:nvSpPr>
        <p:spPr>
          <a:xfrm>
            <a:off x="5873839" y="5765057"/>
            <a:ext cx="44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T2</a:t>
            </a:r>
          </a:p>
        </p:txBody>
      </p:sp>
      <p:pic>
        <p:nvPicPr>
          <p:cNvPr id="16" name="Picture 15" descr="A black and white pattern&#10;&#10;AI-generated content may be incorrect.">
            <a:extLst>
              <a:ext uri="{FF2B5EF4-FFF2-40B4-BE49-F238E27FC236}">
                <a16:creationId xmlns:a16="http://schemas.microsoft.com/office/drawing/2014/main" id="{7A380A75-D4D0-8B72-A483-53287076EA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171" y="2857258"/>
            <a:ext cx="3456793" cy="2858651"/>
          </a:xfrm>
          <a:prstGeom prst="rect">
            <a:avLst/>
          </a:prstGeom>
        </p:spPr>
      </p:pic>
      <p:pic>
        <p:nvPicPr>
          <p:cNvPr id="24" name="Picture 23" descr="A black and white pattern with numbers and lines&#10;&#10;AI-generated content may be incorrect.">
            <a:extLst>
              <a:ext uri="{FF2B5EF4-FFF2-40B4-BE49-F238E27FC236}">
                <a16:creationId xmlns:a16="http://schemas.microsoft.com/office/drawing/2014/main" id="{5A9770D2-962F-46E1-2EF3-D4A12AE4D01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3" r="7170" b="4219"/>
          <a:stretch>
            <a:fillRect/>
          </a:stretch>
        </p:blipFill>
        <p:spPr>
          <a:xfrm>
            <a:off x="7919449" y="2857258"/>
            <a:ext cx="3633597" cy="28562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7416A54-914B-D91D-FA64-08E438055F80}"/>
              </a:ext>
            </a:extLst>
          </p:cNvPr>
          <p:cNvSpPr txBox="1"/>
          <p:nvPr/>
        </p:nvSpPr>
        <p:spPr>
          <a:xfrm>
            <a:off x="9514086" y="5760554"/>
            <a:ext cx="444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noProof="0" dirty="0"/>
              <a:t>T3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42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59"/>
    </mc:Choice>
    <mc:Fallback xmlns="">
      <p:transition spd="slow" advTm="21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3" grpId="0"/>
      <p:bldP spid="2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CBB8-BCB9-BE21-262E-85D33E3D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418C74-9088-A58E-00AE-BF62D43519E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1031F-07F5-A928-9DDD-EB12F76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A5B4E8-4290-AFD0-8232-EF25E99890F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5/6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78AC0-7825-D565-DDC7-93952E8302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7A4B82-3EA7-C381-3E0C-30BFC06599A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30231-9BAB-8755-75EE-B6F6FAF01D4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8A53F1-223A-EF55-19F7-F19FC754554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E135C86-8CDF-0ACF-B01D-5016ACE6CF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621F31-44AC-6FB5-FE1F-AC92564B3DE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DE995E-6022-994F-28C2-BEAB36AFCE2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9D5160-2144-A3BE-1BB9-02645B2A4AA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A1F50B8C-6013-F3D4-7580-7158103D23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C008C-D08F-D359-5DDB-111B53A3A48E}"/>
              </a:ext>
            </a:extLst>
          </p:cNvPr>
          <p:cNvGrpSpPr/>
          <p:nvPr/>
        </p:nvGrpSpPr>
        <p:grpSpPr>
          <a:xfrm>
            <a:off x="4444852" y="2949988"/>
            <a:ext cx="3293791" cy="3671292"/>
            <a:chOff x="4737543" y="2938277"/>
            <a:chExt cx="3293791" cy="3671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35FB45-E1E6-204B-DDF2-30AC287E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7543" y="2938277"/>
              <a:ext cx="3293791" cy="2747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58F34-08DE-7371-F2A1-DCD166AD3B68}"/>
                </a:ext>
              </a:extLst>
            </p:cNvPr>
            <p:cNvSpPr txBox="1"/>
            <p:nvPr/>
          </p:nvSpPr>
          <p:spPr>
            <a:xfrm>
              <a:off x="4737543" y="5686239"/>
              <a:ext cx="3293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noProof="0"/>
                <a:t>Apagón</a:t>
              </a:r>
            </a:p>
            <a:p>
              <a:pPr algn="ctr"/>
              <a:r>
                <a:rPr lang="es-ES" noProof="0"/>
                <a:t>Cambio brusco alza -&gt; baja en la demanda eléctrica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CBAE3D-CEE7-F4B8-EB04-E9EAAC46BB0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11" name="Graphic 10" descr="Lamp with solid fill">
              <a:extLst>
                <a:ext uri="{FF2B5EF4-FFF2-40B4-BE49-F238E27FC236}">
                  <a16:creationId xmlns:a16="http://schemas.microsoft.com/office/drawing/2014/main" id="{2351E33E-02A6-056A-379D-39DD5175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andle with solid fill">
              <a:extLst>
                <a:ext uri="{FF2B5EF4-FFF2-40B4-BE49-F238E27FC236}">
                  <a16:creationId xmlns:a16="http://schemas.microsoft.com/office/drawing/2014/main" id="{E5AD657B-672D-0B9F-AEAE-0C1E4AA4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174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4"/>
    </mc:Choice>
    <mc:Fallback xmlns="">
      <p:transition spd="slow" advTm="9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85F6-3E7C-553F-FE5D-9BCA0A9E7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CE1C4-F707-E638-AA3F-74A9C95F0BD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5EB3-A1BC-E6F5-6D14-5F907AE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B508FA-F758-04DC-BEEE-678E593E6FF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6/6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76DDE7-B04A-DD5B-15AB-A1E670BAB5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3756D1A-6BF4-2572-CC0D-E5EFAC8323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4E6DA3AC-5C4D-F175-D6C5-8D30723B99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pic>
        <p:nvPicPr>
          <p:cNvPr id="11" name="Picture 10" descr="A red and yellow gradient graph&#10;&#10;AI-generated content may be incorrect.">
            <a:extLst>
              <a:ext uri="{FF2B5EF4-FFF2-40B4-BE49-F238E27FC236}">
                <a16:creationId xmlns:a16="http://schemas.microsoft.com/office/drawing/2014/main" id="{088E8905-1D9A-4723-8529-31AF86B43A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4" y="2609355"/>
            <a:ext cx="3352726" cy="2747962"/>
          </a:xfrm>
          <a:prstGeom prst="rect">
            <a:avLst/>
          </a:prstGeom>
        </p:spPr>
      </p:pic>
      <p:pic>
        <p:nvPicPr>
          <p:cNvPr id="12" name="Picture 11" descr="A red and yellow square with numbers&#10;&#10;AI-generated content may be incorrect.">
            <a:extLst>
              <a:ext uri="{FF2B5EF4-FFF2-40B4-BE49-F238E27FC236}">
                <a16:creationId xmlns:a16="http://schemas.microsoft.com/office/drawing/2014/main" id="{3D96EDE1-B314-BFC3-F76E-61343EE00C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0" y="2609355"/>
            <a:ext cx="3122066" cy="2747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2D320-D005-E541-A3DD-56DFBCD85CA0}"/>
              </a:ext>
            </a:extLst>
          </p:cNvPr>
          <p:cNvSpPr txBox="1"/>
          <p:nvPr/>
        </p:nvSpPr>
        <p:spPr>
          <a:xfrm>
            <a:off x="5287341" y="5357317"/>
            <a:ext cx="3293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Stump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ve claramente que </a:t>
            </a:r>
            <a:r>
              <a:rPr lang="es-ES" b="1" noProof="0"/>
              <a:t>hay una tendencia</a:t>
            </a:r>
          </a:p>
          <a:p>
            <a:pPr algn="ctr"/>
            <a:r>
              <a:rPr lang="es-ES"/>
              <a:t>Pero </a:t>
            </a:r>
            <a:r>
              <a:rPr lang="es-ES" b="1"/>
              <a:t>no sabemos el sentido</a:t>
            </a:r>
            <a:endParaRPr lang="es-ES" b="1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EA1A5-09CA-4ED9-8689-12931F2F5A87}"/>
              </a:ext>
            </a:extLst>
          </p:cNvPr>
          <p:cNvSpPr txBox="1"/>
          <p:nvPr/>
        </p:nvSpPr>
        <p:spPr>
          <a:xfrm>
            <a:off x="8640067" y="5267623"/>
            <a:ext cx="329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height</a:t>
            </a:r>
            <a:r>
              <a:rPr lang="es-ES" b="1" noProof="0"/>
              <a:t> </a:t>
            </a:r>
            <a:r>
              <a:rPr lang="es-ES" b="1" noProof="0" err="1"/>
              <a:t>pseudo-distance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realza la </a:t>
            </a:r>
            <a:r>
              <a:rPr lang="es-ES" b="1" noProof="0"/>
              <a:t>tendencia al alza</a:t>
            </a:r>
          </a:p>
        </p:txBody>
      </p:sp>
      <p:pic>
        <p:nvPicPr>
          <p:cNvPr id="15" name="Picture 14" descr="A graph showing a wave&#10;&#10;AI-generated content may be incorrect.">
            <a:extLst>
              <a:ext uri="{FF2B5EF4-FFF2-40B4-BE49-F238E27FC236}">
                <a16:creationId xmlns:a16="http://schemas.microsoft.com/office/drawing/2014/main" id="{ED4E6F02-DF5F-5801-866C-5717F79BE2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3193414"/>
            <a:ext cx="4733925" cy="1579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EF7905-9F3B-B4AB-BD7A-0C103F8BA445}"/>
              </a:ext>
            </a:extLst>
          </p:cNvPr>
          <p:cNvSpPr txBox="1"/>
          <p:nvPr/>
        </p:nvSpPr>
        <p:spPr>
          <a:xfrm>
            <a:off x="1092308" y="4822308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S3</a:t>
            </a:r>
            <a:endParaRPr lang="es-ES" noProof="0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FEF2D298-94F9-6806-11FA-70835EF37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51" y="5215234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B90F26-5816-317C-C215-182C3F2F7F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057279-EDF0-9D83-A1EE-96B09E069D1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46D6A3-CA88-A8B8-26E5-64984C2B2BF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FFDB48-05DE-44C9-6C08-A54F7D54D2D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463532-EDA3-48D1-49B7-792A6152361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B6AFA8-F2BD-BBDC-3674-42E2CE3BF64A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781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08"/>
    </mc:Choice>
    <mc:Fallback xmlns="">
      <p:transition spd="slow" advTm="27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  <p:extLst>
    <p:ext uri="{3A86A75C-4F4B-4683-9AE1-C65F6400EC91}">
      <p14:laserTraceLst xmlns:p14="http://schemas.microsoft.com/office/powerpoint/2010/main">
        <p14:tracePtLst>
          <p14:tracePt t="3111" x="6851650" y="2235200"/>
          <p14:tracePt t="3118" x="6858000" y="2228850"/>
          <p14:tracePt t="3133" x="6883400" y="2184400"/>
          <p14:tracePt t="3149" x="6991350" y="2032000"/>
          <p14:tracePt t="3168" x="7442200" y="1333500"/>
          <p14:tracePt t="3183" x="7740650" y="965200"/>
          <p14:tracePt t="3200" x="8464550" y="152400"/>
          <p14:tracePt t="3217" x="8813800" y="0"/>
          <p14:tracePt t="3235" x="8909050" y="0"/>
          <p14:tracePt t="3250" x="8921750" y="0"/>
          <p14:tracePt t="3268" x="8890000" y="0"/>
          <p14:tracePt t="3283" x="8877300" y="0"/>
          <p14:tracePt t="3358" x="8877300" y="6350"/>
          <p14:tracePt t="3365" x="8877300" y="25400"/>
          <p14:tracePt t="3374" x="8877300" y="88900"/>
          <p14:tracePt t="3383" x="8877300" y="177800"/>
          <p14:tracePt t="3399" x="8864600" y="374650"/>
          <p14:tracePt t="3416" x="8820150" y="622300"/>
          <p14:tracePt t="3434" x="8788400" y="800100"/>
          <p14:tracePt t="3450" x="8750300" y="927100"/>
          <p14:tracePt t="3467" x="8724900" y="1035050"/>
          <p14:tracePt t="3483" x="8699500" y="1104900"/>
          <p14:tracePt t="3500" x="8693150" y="1136650"/>
          <p14:tracePt t="3516" x="8686800" y="1174750"/>
          <p14:tracePt t="3533" x="8686800" y="1193800"/>
          <p14:tracePt t="3550" x="8686800" y="1231900"/>
          <p14:tracePt t="3567" x="8686800" y="1257300"/>
          <p14:tracePt t="3584" x="8667750" y="1282700"/>
          <p14:tracePt t="3600" x="8591550" y="1371600"/>
          <p14:tracePt t="3617" x="8534400" y="1447800"/>
          <p14:tracePt t="3633" x="8470900" y="1530350"/>
          <p14:tracePt t="3650" x="8439150" y="1581150"/>
          <p14:tracePt t="3666" x="8362950" y="1752600"/>
          <p14:tracePt t="3683" x="8274050" y="1917700"/>
          <p14:tracePt t="3700" x="8108950" y="2184400"/>
          <p14:tracePt t="3716" x="8026400" y="2292350"/>
          <p14:tracePt t="3733" x="7975600" y="2368550"/>
          <p14:tracePt t="3750" x="7943850" y="2393950"/>
          <p14:tracePt t="3767" x="7912100" y="2406650"/>
          <p14:tracePt t="3783" x="7880350" y="2419350"/>
          <p14:tracePt t="3800" x="7854950" y="2432050"/>
          <p14:tracePt t="3816" x="7804150" y="2463800"/>
          <p14:tracePt t="3833" x="7740650" y="2501900"/>
          <p14:tracePt t="3850" x="7670800" y="2533650"/>
          <p14:tracePt t="3867" x="7632700" y="2552700"/>
          <p14:tracePt t="3883" x="7594600" y="2597150"/>
          <p14:tracePt t="3900" x="7512050" y="2743200"/>
          <p14:tracePt t="3917" x="7467600" y="2832100"/>
          <p14:tracePt t="3933" x="7410450" y="2959100"/>
          <p14:tracePt t="3950" x="7372350" y="3022600"/>
          <p14:tracePt t="3967" x="7346950" y="3067050"/>
          <p14:tracePt t="3983" x="7340600" y="3067050"/>
          <p14:tracePt t="4000" x="7334250" y="3067050"/>
          <p14:tracePt t="4016" x="7327900" y="3073400"/>
          <p14:tracePt t="4033" x="7296150" y="3092450"/>
          <p14:tracePt t="4050" x="7200900" y="3130550"/>
          <p14:tracePt t="4066" x="7169150" y="3143250"/>
          <p14:tracePt t="4083" x="7112000" y="3187700"/>
          <p14:tracePt t="4100" x="7023100" y="3244850"/>
          <p14:tracePt t="4116" x="6959600" y="3308350"/>
          <p14:tracePt t="4133" x="6851650" y="3448050"/>
          <p14:tracePt t="4150" x="6788150" y="3581400"/>
          <p14:tracePt t="4167" x="6756400" y="3670300"/>
          <p14:tracePt t="4183" x="6718300" y="3778250"/>
          <p14:tracePt t="4200" x="6673850" y="3822700"/>
          <p14:tracePt t="4217" x="6629400" y="3835400"/>
          <p14:tracePt t="4233" x="6616700" y="3835400"/>
          <p14:tracePt t="4254" x="6616700" y="3829050"/>
          <p14:tracePt t="4267" x="6616700" y="3822700"/>
          <p14:tracePt t="4284" x="6623050" y="3810000"/>
          <p14:tracePt t="4353" x="6635750" y="3803650"/>
          <p14:tracePt t="4360" x="6635750" y="3797300"/>
          <p14:tracePt t="4368" x="6642100" y="3797300"/>
          <p14:tracePt t="4474" x="6648450" y="3797300"/>
          <p14:tracePt t="4484" x="6648450" y="3790950"/>
          <p14:tracePt t="4669" x="6648450" y="3797300"/>
          <p14:tracePt t="4681" x="6648450" y="3803650"/>
          <p14:tracePt t="4807" x="6654800" y="3803650"/>
          <p14:tracePt t="4813" x="6661150" y="3810000"/>
          <p14:tracePt t="4826" x="6667500" y="3810000"/>
          <p14:tracePt t="4842" x="6673850" y="3810000"/>
          <p14:tracePt t="4868" x="6680200" y="3810000"/>
          <p14:tracePt t="4886" x="6686550" y="3810000"/>
          <p14:tracePt t="4894" x="6692900" y="3810000"/>
          <p14:tracePt t="4910" x="6705600" y="3816350"/>
          <p14:tracePt t="4918" x="6718300" y="3822700"/>
          <p14:tracePt t="4933" x="6724650" y="3835400"/>
          <p14:tracePt t="4950" x="6737350" y="3841750"/>
          <p14:tracePt t="4966" x="6743700" y="3848100"/>
          <p14:tracePt t="4983" x="6750050" y="3854450"/>
          <p14:tracePt t="5360" x="6756400" y="3854450"/>
          <p14:tracePt t="5406" x="6762750" y="3854450"/>
          <p14:tracePt t="5561" x="6769100" y="3854450"/>
          <p14:tracePt t="5569" x="6769100" y="3848100"/>
          <p14:tracePt t="5608" x="6775450" y="3848100"/>
          <p14:tracePt t="5667" x="6775450" y="3841750"/>
          <p14:tracePt t="5746" x="6781800" y="3835400"/>
          <p14:tracePt t="5760" x="6788150" y="3835400"/>
          <p14:tracePt t="5772" x="6794500" y="3829050"/>
          <p14:tracePt t="5788" x="6800850" y="3829050"/>
          <p14:tracePt t="5800" x="6800850" y="3822700"/>
          <p14:tracePt t="5816" x="6807200" y="3822700"/>
          <p14:tracePt t="5833" x="6807200" y="3816350"/>
          <p14:tracePt t="5851" x="6807200" y="3810000"/>
          <p14:tracePt t="5867" x="6813550" y="3810000"/>
          <p14:tracePt t="5883" x="6819900" y="3810000"/>
          <p14:tracePt t="5965" x="6819900" y="3803650"/>
          <p14:tracePt t="6002" x="6826250" y="3803650"/>
          <p14:tracePt t="6023" x="6826250" y="3797300"/>
          <p14:tracePt t="6046" x="6826250" y="3790950"/>
          <p14:tracePt t="6062" x="6826250" y="3784600"/>
          <p14:tracePt t="6133" x="6832600" y="3784600"/>
          <p14:tracePt t="6156" x="6832600" y="3778250"/>
          <p14:tracePt t="6172" x="6838950" y="3778250"/>
          <p14:tracePt t="6192" x="6845300" y="3778250"/>
          <p14:tracePt t="6200" x="6845300" y="3771900"/>
          <p14:tracePt t="6228" x="6851650" y="3765550"/>
          <p14:tracePt t="6234" x="6851650" y="3759200"/>
          <p14:tracePt t="6266" x="6858000" y="3752850"/>
          <p14:tracePt t="6401" x="6864350" y="3752850"/>
          <p14:tracePt t="6418" x="6864350" y="3746500"/>
          <p14:tracePt t="6426" x="6870700" y="3746500"/>
          <p14:tracePt t="6470" x="6877050" y="3746500"/>
          <p14:tracePt t="6478" x="6877050" y="3740150"/>
          <p14:tracePt t="6872" x="6870700" y="3746500"/>
          <p14:tracePt t="6879" x="6851650" y="3752850"/>
          <p14:tracePt t="6887" x="6838950" y="3765550"/>
          <p14:tracePt t="6899" x="6838950" y="3771900"/>
          <p14:tracePt t="6917" x="6826250" y="3790950"/>
          <p14:tracePt t="6933" x="6826250" y="3797300"/>
          <p14:tracePt t="6949" x="6826250" y="3810000"/>
          <p14:tracePt t="6966" x="6826250" y="3816350"/>
          <p14:tracePt t="6983" x="6826250" y="3822700"/>
          <p14:tracePt t="7000" x="6826250" y="3829050"/>
          <p14:tracePt t="7137" x="6832600" y="3822700"/>
          <p14:tracePt t="7144" x="6838950" y="3822700"/>
          <p14:tracePt t="7151" x="6845300" y="3816350"/>
          <p14:tracePt t="7167" x="6858000" y="3803650"/>
          <p14:tracePt t="7183" x="6864350" y="3803650"/>
          <p14:tracePt t="7200" x="6870700" y="3797300"/>
          <p14:tracePt t="7216" x="6870700" y="3790950"/>
          <p14:tracePt t="7233" x="6870700" y="3784600"/>
          <p14:tracePt t="7281" x="6864350" y="3790950"/>
          <p14:tracePt t="7290" x="6858000" y="3790950"/>
          <p14:tracePt t="7299" x="6858000" y="3797300"/>
          <p14:tracePt t="7316" x="6851650" y="3797300"/>
          <p14:tracePt t="7333" x="6838950" y="3803650"/>
          <p14:tracePt t="7358" x="6832600" y="3803650"/>
          <p14:tracePt t="7367" x="6832600" y="3810000"/>
          <p14:tracePt t="7383" x="6832600" y="3816350"/>
          <p14:tracePt t="7400" x="6826250" y="3816350"/>
          <p14:tracePt t="7416" x="6826250" y="3822700"/>
          <p14:tracePt t="7444" x="6819900" y="3822700"/>
          <p14:tracePt t="7456" x="6819900" y="3829050"/>
          <p14:tracePt t="7551" x="6826250" y="3829050"/>
          <p14:tracePt t="7559" x="6826250" y="3822700"/>
          <p14:tracePt t="7566" x="6832600" y="3822700"/>
          <p14:tracePt t="7583" x="6845300" y="3810000"/>
          <p14:tracePt t="7600" x="6870700" y="3784600"/>
          <p14:tracePt t="7617" x="6889750" y="3759200"/>
          <p14:tracePt t="7633" x="6896100" y="3740150"/>
          <p14:tracePt t="7650" x="6896100" y="3733800"/>
          <p14:tracePt t="7667" x="6896100" y="3727450"/>
          <p14:tracePt t="7683" x="6889750" y="3721100"/>
          <p14:tracePt t="7718" x="6883400" y="3721100"/>
          <p14:tracePt t="7740" x="6877050" y="3721100"/>
          <p14:tracePt t="7746" x="6877050" y="3727450"/>
          <p14:tracePt t="7772" x="6870700" y="3727450"/>
          <p14:tracePt t="7869" x="6870700" y="3733800"/>
          <p14:tracePt t="7892" x="6870700" y="3740150"/>
          <p14:tracePt t="7908" x="6870700" y="3746500"/>
          <p14:tracePt t="7917" x="6870700" y="3752850"/>
          <p14:tracePt t="8117" x="6870700" y="3759200"/>
          <p14:tracePt t="8296" x="6864350" y="3759200"/>
          <p14:tracePt t="8320" x="6864350" y="3765550"/>
          <p14:tracePt t="8337" x="6864350" y="3771900"/>
          <p14:tracePt t="8344" x="6858000" y="3778250"/>
          <p14:tracePt t="8360" x="6858000" y="3784600"/>
          <p14:tracePt t="8438" x="6851650" y="3784600"/>
          <p14:tracePt t="8645" x="6845300" y="3771900"/>
          <p14:tracePt t="8653" x="6832600" y="3771900"/>
          <p14:tracePt t="8666" x="6832600" y="3765550"/>
          <p14:tracePt t="8683" x="6819900" y="3752850"/>
          <p14:tracePt t="8700" x="6813550" y="3746500"/>
          <p14:tracePt t="8822" x="6813550" y="3740150"/>
          <p14:tracePt t="8845" x="6800850" y="3740150"/>
          <p14:tracePt t="8852" x="6788150" y="3740150"/>
          <p14:tracePt t="8860" x="6775450" y="3733800"/>
          <p14:tracePt t="8868" x="6769100" y="3727450"/>
          <p14:tracePt t="8884" x="6743700" y="3714750"/>
          <p14:tracePt t="8900" x="6724650" y="3695700"/>
          <p14:tracePt t="8917" x="6718300" y="3683000"/>
          <p14:tracePt t="8933" x="6711950" y="3663950"/>
          <p14:tracePt t="8950" x="6699250" y="3644900"/>
          <p14:tracePt t="8967" x="6692900" y="3625850"/>
          <p14:tracePt t="8983" x="6686550" y="3606800"/>
          <p14:tracePt t="9000" x="6680200" y="3587750"/>
          <p14:tracePt t="9016" x="6667500" y="3575050"/>
          <p14:tracePt t="9033" x="6642100" y="3549650"/>
          <p14:tracePt t="9050" x="6623050" y="3517900"/>
          <p14:tracePt t="9066" x="6610350" y="3498850"/>
          <p14:tracePt t="9083" x="6604000" y="3473450"/>
          <p14:tracePt t="9100" x="6591300" y="3448050"/>
          <p14:tracePt t="9117" x="6584950" y="3422650"/>
          <p14:tracePt t="9133" x="6578600" y="3403600"/>
          <p14:tracePt t="9150" x="6565900" y="3378200"/>
          <p14:tracePt t="9167" x="6565900" y="3365500"/>
          <p14:tracePt t="9184" x="6559550" y="3352800"/>
          <p14:tracePt t="9201" x="6546850" y="3333750"/>
          <p14:tracePt t="9216" x="6527800" y="3308350"/>
          <p14:tracePt t="9233" x="6502400" y="3276600"/>
          <p14:tracePt t="9249" x="6483350" y="3244850"/>
          <p14:tracePt t="9266" x="6457950" y="3213100"/>
          <p14:tracePt t="9284" x="6438900" y="3187700"/>
          <p14:tracePt t="9300" x="6432550" y="3175000"/>
          <p14:tracePt t="9316" x="6432550" y="3168650"/>
          <p14:tracePt t="9333" x="6426200" y="3168650"/>
          <p14:tracePt t="9349" x="6419850" y="3162300"/>
          <p14:tracePt t="9367" x="6394450" y="3143250"/>
          <p14:tracePt t="9383" x="6369050" y="3124200"/>
          <p14:tracePt t="9401" x="6362700" y="3111500"/>
          <p14:tracePt t="9416" x="6356350" y="3105150"/>
          <p14:tracePt t="9433" x="6356350" y="3098800"/>
          <p14:tracePt t="9450" x="6337300" y="3092450"/>
          <p14:tracePt t="9467" x="6318250" y="3092450"/>
          <p14:tracePt t="9483" x="6305550" y="3086100"/>
          <p14:tracePt t="9500" x="6299200" y="3079750"/>
          <p14:tracePt t="9858" x="6299200" y="3073400"/>
          <p14:tracePt t="9862" x="6311900" y="3073400"/>
          <p14:tracePt t="9871" x="6311900" y="3067050"/>
          <p14:tracePt t="9883" x="6318250" y="3060700"/>
          <p14:tracePt t="9900" x="6330950" y="3054350"/>
          <p14:tracePt t="9916" x="6337300" y="3054350"/>
          <p14:tracePt t="9934" x="6343650" y="3048000"/>
          <p14:tracePt t="10002" x="6350000" y="3048000"/>
          <p14:tracePt t="10009" x="6356350" y="3041650"/>
          <p14:tracePt t="10029" x="6362700" y="3035300"/>
          <p14:tracePt t="10046" x="6369050" y="3035300"/>
          <p14:tracePt t="10054" x="6369050" y="3028950"/>
          <p14:tracePt t="10100" x="6375400" y="3028950"/>
          <p14:tracePt t="10125" x="6381750" y="3028950"/>
          <p14:tracePt t="10140" x="6381750" y="3022600"/>
          <p14:tracePt t="10152" x="6388100" y="3022600"/>
          <p14:tracePt t="10168" x="6394450" y="3022600"/>
          <p14:tracePt t="10173" x="6400800" y="3022600"/>
          <p14:tracePt t="10183" x="6407150" y="3022600"/>
          <p14:tracePt t="10206" x="6413500" y="3022600"/>
          <p14:tracePt t="10235" x="6419850" y="3022600"/>
          <p14:tracePt t="10292" x="6419850" y="3016250"/>
          <p14:tracePt t="10301" x="6426200" y="3016250"/>
          <p14:tracePt t="10312" x="6432550" y="3016250"/>
          <p14:tracePt t="10321" x="6438900" y="3016250"/>
          <p14:tracePt t="10333" x="6445250" y="3016250"/>
          <p14:tracePt t="10350" x="6470650" y="3022600"/>
          <p14:tracePt t="10366" x="6489700" y="3035300"/>
          <p14:tracePt t="10383" x="6515100" y="3041650"/>
          <p14:tracePt t="10401" x="6534150" y="3048000"/>
          <p14:tracePt t="10416" x="6540500" y="3048000"/>
          <p14:tracePt t="10559" x="6546850" y="3048000"/>
          <p14:tracePt t="10567" x="6553200" y="3048000"/>
          <p14:tracePt t="10574" x="6565900" y="3048000"/>
          <p14:tracePt t="10584" x="6572250" y="3048000"/>
          <p14:tracePt t="10601" x="6591300" y="3054350"/>
          <p14:tracePt t="10617" x="6616700" y="3054350"/>
          <p14:tracePt t="10633" x="6629400" y="3060700"/>
          <p14:tracePt t="10650" x="6642100" y="3060700"/>
          <p14:tracePt t="10739" x="6648450" y="3060700"/>
          <p14:tracePt t="10768" x="6654800" y="3060700"/>
          <p14:tracePt t="10783" x="6661150" y="3060700"/>
          <p14:tracePt t="10800" x="6667500" y="3060700"/>
          <p14:tracePt t="10818" x="6673850" y="3060700"/>
          <p14:tracePt t="10832" x="6680200" y="3060700"/>
          <p14:tracePt t="10844" x="6686550" y="3060700"/>
          <p14:tracePt t="10970" x="6692900" y="3060700"/>
          <p14:tracePt t="11008" x="6699250" y="3060700"/>
          <p14:tracePt t="11065" x="6705600" y="3060700"/>
          <p14:tracePt t="11092" x="6711950" y="3060700"/>
          <p14:tracePt t="11106" x="6718300" y="3060700"/>
          <p14:tracePt t="11114" x="6731000" y="3060700"/>
          <p14:tracePt t="11130" x="6743700" y="3060700"/>
          <p14:tracePt t="11137" x="6750050" y="3060700"/>
          <p14:tracePt t="11150" x="6769100" y="3060700"/>
          <p14:tracePt t="11166" x="6775450" y="3060700"/>
          <p14:tracePt t="11183" x="6781800" y="3060700"/>
          <p14:tracePt t="11200" x="6788150" y="3060700"/>
          <p14:tracePt t="11224" x="6794500" y="3060700"/>
          <p14:tracePt t="11256" x="6794500" y="3054350"/>
          <p14:tracePt t="11265" x="6800850" y="3054350"/>
          <p14:tracePt t="11300" x="6813550" y="3054350"/>
          <p14:tracePt t="11308" x="6826250" y="3054350"/>
          <p14:tracePt t="11316" x="6832600" y="3054350"/>
          <p14:tracePt t="11333" x="6858000" y="3054350"/>
          <p14:tracePt t="11349" x="6889750" y="3054350"/>
          <p14:tracePt t="11367" x="6915150" y="3054350"/>
          <p14:tracePt t="11383" x="6934200" y="3054350"/>
          <p14:tracePt t="11400" x="6959600" y="3048000"/>
          <p14:tracePt t="11416" x="6972300" y="3041650"/>
          <p14:tracePt t="11433" x="6985000" y="3041650"/>
          <p14:tracePt t="11450" x="6991350" y="3041650"/>
          <p14:tracePt t="11466" x="7004050" y="3035300"/>
          <p14:tracePt t="11483" x="7023100" y="3028950"/>
          <p14:tracePt t="11500" x="7042150" y="3028950"/>
          <p14:tracePt t="11516" x="7067550" y="3028950"/>
          <p14:tracePt t="11533" x="7086600" y="3028950"/>
          <p14:tracePt t="11550" x="7105650" y="3028950"/>
          <p14:tracePt t="11566" x="7124700" y="3028950"/>
          <p14:tracePt t="11583" x="7143750" y="3028950"/>
          <p14:tracePt t="11600" x="7156450" y="3028950"/>
          <p14:tracePt t="11750" x="7162800" y="3028950"/>
          <p14:tracePt t="11769" x="7162800" y="3022600"/>
          <p14:tracePt t="11776" x="7169150" y="3022600"/>
          <p14:tracePt t="11808" x="7175500" y="3022600"/>
          <p14:tracePt t="11816" x="7181850" y="3016250"/>
          <p14:tracePt t="11824" x="7188200" y="3016250"/>
          <p14:tracePt t="11833" x="7194550" y="3016250"/>
          <p14:tracePt t="11850" x="7226300" y="3016250"/>
          <p14:tracePt t="11866" x="7251700" y="3016250"/>
          <p14:tracePt t="11883" x="7270750" y="3016250"/>
          <p14:tracePt t="11900" x="7296150" y="3016250"/>
          <p14:tracePt t="11916" x="7302500" y="3016250"/>
          <p14:tracePt t="11948" x="7302500" y="3009900"/>
          <p14:tracePt t="11956" x="7308850" y="3009900"/>
          <p14:tracePt t="11990" x="7308850" y="3003550"/>
          <p14:tracePt t="11998" x="7315200" y="3003550"/>
          <p14:tracePt t="12006" x="7321550" y="3003550"/>
          <p14:tracePt t="12024" x="7327900" y="3003550"/>
          <p14:tracePt t="12040" x="7334250" y="3003550"/>
          <p14:tracePt t="12050" x="7340600" y="3003550"/>
          <p14:tracePt t="12067" x="7346950" y="2997200"/>
          <p14:tracePt t="12083" x="7359650" y="2997200"/>
          <p14:tracePt t="12100" x="7366000" y="2997200"/>
          <p14:tracePt t="12117" x="7372350" y="2997200"/>
          <p14:tracePt t="12133" x="7372350" y="2990850"/>
          <p14:tracePt t="12154" x="7378700" y="2990850"/>
          <p14:tracePt t="12166" x="7378700" y="2984500"/>
          <p14:tracePt t="12190" x="7385050" y="2984500"/>
          <p14:tracePt t="12202" x="7391400" y="2984500"/>
          <p14:tracePt t="12217" x="7397750" y="2978150"/>
          <p14:tracePt t="12233" x="7423150" y="2978150"/>
          <p14:tracePt t="12250" x="7442200" y="2978150"/>
          <p14:tracePt t="12266" x="7461250" y="2971800"/>
          <p14:tracePt t="12284" x="7473950" y="2965450"/>
          <p14:tracePt t="12351" x="7480300" y="2965450"/>
          <p14:tracePt t="12370" x="7486650" y="2959100"/>
          <p14:tracePt t="12378" x="7493000" y="2959100"/>
          <p14:tracePt t="12394" x="7505700" y="2952750"/>
          <p14:tracePt t="12402" x="7512050" y="2952750"/>
          <p14:tracePt t="12416" x="7518400" y="2952750"/>
          <p14:tracePt t="12433" x="7537450" y="2946400"/>
          <p14:tracePt t="12449" x="7569200" y="2940050"/>
          <p14:tracePt t="12466" x="7594600" y="2933700"/>
          <p14:tracePt t="12727" x="7600950" y="2933700"/>
          <p14:tracePt t="12742" x="7600950" y="2927350"/>
          <p14:tracePt t="12758" x="7607300" y="2927350"/>
          <p14:tracePt t="12766" x="7607300" y="2921000"/>
          <p14:tracePt t="12786" x="7613650" y="2921000"/>
          <p14:tracePt t="12794" x="7620000" y="2921000"/>
          <p14:tracePt t="12810" x="7626350" y="2914650"/>
          <p14:tracePt t="12961" x="7632700" y="2914650"/>
          <p14:tracePt t="12968" x="7645400" y="2901950"/>
          <p14:tracePt t="12976" x="7651750" y="2901950"/>
          <p14:tracePt t="12984" x="7658100" y="2895600"/>
          <p14:tracePt t="13000" x="7664450" y="2895600"/>
          <p14:tracePt t="13016" x="7664450" y="2889250"/>
          <p14:tracePt t="13033" x="7670800" y="2882900"/>
          <p14:tracePt t="14707" x="7670800" y="2889250"/>
          <p14:tracePt t="14722" x="7664450" y="2889250"/>
          <p14:tracePt t="17818" x="7658100" y="2895600"/>
          <p14:tracePt t="17824" x="7658100" y="2901950"/>
          <p14:tracePt t="17833" x="7658100" y="2908300"/>
          <p14:tracePt t="17850" x="7658100" y="2914650"/>
          <p14:tracePt t="17965" x="7664450" y="2927350"/>
          <p14:tracePt t="17973" x="7670800" y="2933700"/>
          <p14:tracePt t="17984" x="7689850" y="2959100"/>
          <p14:tracePt t="17999" x="7727950" y="3009900"/>
          <p14:tracePt t="18017" x="7772400" y="3073400"/>
          <p14:tracePt t="18033" x="7880350" y="3155950"/>
          <p14:tracePt t="18050" x="8001000" y="3225800"/>
          <p14:tracePt t="18067" x="8083550" y="3276600"/>
          <p14:tracePt t="18083" x="8159750" y="3321050"/>
          <p14:tracePt t="18100" x="8216900" y="3352800"/>
          <p14:tracePt t="18116" x="8274050" y="3384550"/>
          <p14:tracePt t="18133" x="8318500" y="3409950"/>
          <p14:tracePt t="18150" x="8343900" y="3416300"/>
          <p14:tracePt t="18166" x="8369300" y="3422650"/>
          <p14:tracePt t="18183" x="8388350" y="3435350"/>
          <p14:tracePt t="18200" x="8394700" y="3454400"/>
          <p14:tracePt t="18216" x="8394700" y="3460750"/>
          <p14:tracePt t="18233" x="8401050" y="3467100"/>
          <p14:tracePt t="18252" x="8401050" y="3473450"/>
          <p14:tracePt t="18267" x="8401050" y="3479800"/>
          <p14:tracePt t="18283" x="8407400" y="3492500"/>
          <p14:tracePt t="18300" x="8426450" y="3511550"/>
          <p14:tracePt t="18317" x="8451850" y="3543300"/>
          <p14:tracePt t="18333" x="8509000" y="3613150"/>
          <p14:tracePt t="18350" x="8578850" y="3714750"/>
          <p14:tracePt t="18366" x="8610600" y="3778250"/>
          <p14:tracePt t="18708" x="8585200" y="3784600"/>
          <p14:tracePt t="18716" x="8559800" y="3797300"/>
          <p14:tracePt t="18724" x="8547100" y="3803650"/>
          <p14:tracePt t="18733" x="8547100" y="3810000"/>
          <p14:tracePt t="18750" x="8547100" y="3816350"/>
          <p14:tracePt t="18767" x="8547100" y="3822700"/>
          <p14:tracePt t="18784" x="8559800" y="3854450"/>
          <p14:tracePt t="18800" x="8591550" y="3911600"/>
          <p14:tracePt t="18817" x="8636000" y="3994150"/>
          <p14:tracePt t="18833" x="8705850" y="4121150"/>
          <p14:tracePt t="18850" x="8756650" y="4203700"/>
          <p14:tracePt t="18866" x="8813800" y="4286250"/>
          <p14:tracePt t="18883" x="8902700" y="4368800"/>
          <p14:tracePt t="18900" x="8953500" y="4432300"/>
          <p14:tracePt t="18917" x="9017000" y="4495800"/>
          <p14:tracePt t="18933" x="9067800" y="4552950"/>
          <p14:tracePt t="18950" x="9093200" y="4572000"/>
          <p14:tracePt t="18966" x="9124950" y="4603750"/>
          <p14:tracePt t="18983" x="9144000" y="4635500"/>
          <p14:tracePt t="19000" x="9163050" y="4654550"/>
          <p14:tracePt t="19016" x="9175750" y="4673600"/>
          <p14:tracePt t="19033" x="9175750" y="4686300"/>
          <p14:tracePt t="19050" x="9175750" y="4699000"/>
          <p14:tracePt t="19066" x="9182100" y="4711700"/>
          <p14:tracePt t="19083" x="9188450" y="4724400"/>
          <p14:tracePt t="19100" x="9194800" y="4737100"/>
          <p14:tracePt t="19117" x="9194800" y="4743450"/>
          <p14:tracePt t="19133" x="9194800" y="4756150"/>
          <p14:tracePt t="19150" x="9194800" y="4775200"/>
          <p14:tracePt t="19167" x="9194800" y="4787900"/>
          <p14:tracePt t="19183" x="9194800" y="4806950"/>
          <p14:tracePt t="19200" x="9194800" y="4819650"/>
          <p14:tracePt t="19217" x="9194800" y="4826000"/>
          <p14:tracePt t="19233" x="9194800" y="4838700"/>
          <p14:tracePt t="19310" x="9194800" y="4845050"/>
          <p14:tracePt t="19334" x="9194800" y="4851400"/>
          <p14:tracePt t="19346" x="9194800" y="4857750"/>
          <p14:tracePt t="19354" x="9188450" y="4857750"/>
          <p14:tracePt t="19370" x="9182100" y="4857750"/>
          <p14:tracePt t="19383" x="9182100" y="4864100"/>
          <p14:tracePt t="19854" x="9188450" y="4864100"/>
          <p14:tracePt t="19858" x="9188450" y="4857750"/>
          <p14:tracePt t="19867" x="9194800" y="4857750"/>
          <p14:tracePt t="19883" x="9207500" y="4851400"/>
          <p14:tracePt t="19900" x="9220200" y="4838700"/>
          <p14:tracePt t="19916" x="9226550" y="4838700"/>
          <p14:tracePt t="19933" x="9232900" y="4832350"/>
          <p14:tracePt t="19950" x="9239250" y="4832350"/>
          <p14:tracePt t="19966" x="9239250" y="4826000"/>
          <p14:tracePt t="19983" x="9251950" y="4819650"/>
          <p14:tracePt t="20000" x="9271000" y="4806950"/>
          <p14:tracePt t="20016" x="9283700" y="4794250"/>
          <p14:tracePt t="20033" x="9296400" y="4781550"/>
          <p14:tracePt t="20050" x="9309100" y="4768850"/>
          <p14:tracePt t="20067" x="9321800" y="4749800"/>
          <p14:tracePt t="20083" x="9340850" y="4730750"/>
          <p14:tracePt t="20100" x="9359900" y="4711700"/>
          <p14:tracePt t="20116" x="9372600" y="4699000"/>
          <p14:tracePt t="20133" x="9372600" y="4692650"/>
          <p14:tracePt t="20150" x="9378950" y="4692650"/>
          <p14:tracePt t="20181" x="9385300" y="4686300"/>
          <p14:tracePt t="20204" x="9391650" y="4679950"/>
          <p14:tracePt t="20214" x="9398000" y="4673600"/>
          <p14:tracePt t="20222" x="9404350" y="4660900"/>
          <p14:tracePt t="20233" x="9417050" y="4654550"/>
          <p14:tracePt t="20249" x="9429750" y="4635500"/>
          <p14:tracePt t="20266" x="9442450" y="4622800"/>
          <p14:tracePt t="20283" x="9448800" y="4610100"/>
          <p14:tracePt t="20300" x="9461500" y="4603750"/>
          <p14:tracePt t="20316" x="9467850" y="4591050"/>
          <p14:tracePt t="20333" x="9480550" y="4572000"/>
          <p14:tracePt t="20350" x="9493250" y="4552950"/>
          <p14:tracePt t="20367" x="9512300" y="4540250"/>
          <p14:tracePt t="20384" x="9550400" y="4502150"/>
          <p14:tracePt t="20401" x="9582150" y="4483100"/>
          <p14:tracePt t="20416" x="9607550" y="4464050"/>
          <p14:tracePt t="20433" x="9632950" y="4432300"/>
          <p14:tracePt t="20450" x="9683750" y="4387850"/>
          <p14:tracePt t="20466" x="9728200" y="4349750"/>
          <p14:tracePt t="20484" x="9766300" y="4311650"/>
          <p14:tracePt t="20500" x="9798050" y="4273550"/>
          <p14:tracePt t="20518" x="9855200" y="4203700"/>
          <p14:tracePt t="20534" x="9918700" y="4133850"/>
          <p14:tracePt t="20550" x="9982200" y="4076700"/>
          <p14:tracePt t="20567" x="10071100" y="3987800"/>
          <p14:tracePt t="20584" x="10140950" y="3924300"/>
          <p14:tracePt t="20600" x="10242550" y="3841750"/>
          <p14:tracePt t="20616" x="10318750" y="3797300"/>
          <p14:tracePt t="20633" x="10388600" y="3752850"/>
          <p14:tracePt t="20650" x="10439400" y="3727450"/>
          <p14:tracePt t="20666" x="10490200" y="3689350"/>
          <p14:tracePt t="20683" x="10534650" y="3657600"/>
          <p14:tracePt t="20700" x="10629900" y="3581400"/>
          <p14:tracePt t="20717" x="10712450" y="3524250"/>
          <p14:tracePt t="20733" x="10807700" y="3467100"/>
          <p14:tracePt t="20750" x="10890250" y="3403600"/>
          <p14:tracePt t="20766" x="10947400" y="3371850"/>
          <p14:tracePt t="20783" x="11017250" y="3314700"/>
          <p14:tracePt t="20800" x="11068050" y="3270250"/>
          <p14:tracePt t="20816" x="11131550" y="3219450"/>
          <p14:tracePt t="20833" x="11195050" y="3181350"/>
          <p14:tracePt t="20850" x="11245850" y="3149600"/>
          <p14:tracePt t="20867" x="11271250" y="3124200"/>
          <p14:tracePt t="20884" x="11296650" y="3098800"/>
          <p14:tracePt t="20901" x="11303000" y="3086100"/>
          <p14:tracePt t="20917" x="11309350" y="3079750"/>
          <p14:tracePt t="22185" x="11303000" y="3086100"/>
          <p14:tracePt t="22190" x="11296650" y="3092450"/>
          <p14:tracePt t="22208" x="11290300" y="3098800"/>
          <p14:tracePt t="22216" x="11290300" y="3105150"/>
          <p14:tracePt t="22233" x="11277600" y="3111500"/>
          <p14:tracePt t="22392" x="11271250" y="3111500"/>
          <p14:tracePt t="22396" x="11264900" y="3117850"/>
          <p14:tracePt t="22402" x="11258550" y="3117850"/>
          <p14:tracePt t="22416" x="11258550" y="3124200"/>
          <p14:tracePt t="22433" x="11252200" y="3124200"/>
          <p14:tracePt t="22451" x="11245850" y="3136900"/>
          <p14:tracePt t="22467" x="11239500" y="3136900"/>
          <p14:tracePt t="22494" x="11233150" y="3136900"/>
          <p14:tracePt t="22524" x="11233150" y="3143250"/>
          <p14:tracePt t="22532" x="11233150" y="3149600"/>
          <p14:tracePt t="22540" x="11226800" y="3149600"/>
          <p14:tracePt t="22550" x="11220450" y="3162300"/>
          <p14:tracePt t="22566" x="11195050" y="3187700"/>
          <p14:tracePt t="22583" x="11176000" y="3219450"/>
          <p14:tracePt t="22600" x="11156950" y="3238500"/>
          <p14:tracePt t="22617" x="11137900" y="3263900"/>
          <p14:tracePt t="22634" x="11125200" y="3282950"/>
          <p14:tracePt t="22650" x="11112500" y="3289300"/>
          <p14:tracePt t="22666" x="11112500" y="3295650"/>
          <p14:tracePt t="22684" x="11106150" y="3295650"/>
          <p14:tracePt t="22703" x="11099800" y="3295650"/>
          <p14:tracePt t="22722" x="11099800" y="3302000"/>
          <p14:tracePt t="22733" x="11093450" y="3308350"/>
          <p14:tracePt t="22750" x="11087100" y="3308350"/>
          <p14:tracePt t="22766" x="11074400" y="3321050"/>
          <p14:tracePt t="22783" x="11061700" y="3333750"/>
          <p14:tracePt t="22800" x="11036300" y="3352800"/>
          <p14:tracePt t="22817" x="10985500" y="3384550"/>
          <p14:tracePt t="22833" x="10909300" y="3429000"/>
          <p14:tracePt t="22850" x="10833100" y="3473450"/>
          <p14:tracePt t="22867" x="10718800" y="3543300"/>
          <p14:tracePt t="22883" x="10629900" y="3594100"/>
          <p14:tracePt t="22900" x="10521950" y="3651250"/>
          <p14:tracePt t="22916" x="10464800" y="3683000"/>
          <p14:tracePt t="22933" x="10388600" y="3727450"/>
          <p14:tracePt t="22950" x="10331450" y="3765550"/>
          <p14:tracePt t="22966" x="10274300" y="3797300"/>
          <p14:tracePt t="22983" x="10179050" y="3860800"/>
          <p14:tracePt t="23000" x="10020300" y="3975100"/>
          <p14:tracePt t="23016" x="9931400" y="4032250"/>
          <p14:tracePt t="23033" x="9899650" y="4057650"/>
          <p14:tracePt t="23050" x="9855200" y="4108450"/>
          <p14:tracePt t="23067" x="9804400" y="4171950"/>
          <p14:tracePt t="23083" x="9734550" y="4248150"/>
          <p14:tracePt t="23100" x="9683750" y="4298950"/>
          <p14:tracePt t="23116" x="9639300" y="4337050"/>
          <p14:tracePt t="23133" x="9594850" y="4375150"/>
          <p14:tracePt t="23150" x="9563100" y="4406900"/>
          <p14:tracePt t="23166" x="9525000" y="4438650"/>
          <p14:tracePt t="23184" x="9455150" y="4508500"/>
          <p14:tracePt t="23201" x="9372600" y="4572000"/>
          <p14:tracePt t="23217" x="9321800" y="4610100"/>
          <p14:tracePt t="23234" x="9277350" y="4648200"/>
          <p14:tracePt t="23250" x="9264650" y="4660900"/>
          <p14:tracePt t="23266" x="9245600" y="4686300"/>
          <p14:tracePt t="23283" x="9226550" y="4705350"/>
          <p14:tracePt t="23300" x="9220200" y="4724400"/>
          <p14:tracePt t="23316" x="9213850" y="4730750"/>
          <p14:tracePt t="23333" x="9213850" y="4737100"/>
          <p14:tracePt t="23350" x="9207500" y="4743450"/>
          <p14:tracePt t="23367" x="9207500" y="4756150"/>
          <p14:tracePt t="23383" x="9207500" y="4762500"/>
          <p14:tracePt t="23400" x="9207500" y="4768850"/>
          <p14:tracePt t="23417" x="9201150" y="4775200"/>
          <p14:tracePt t="23434" x="9201150" y="4781550"/>
          <p14:tracePt t="23458" x="9194800" y="4781550"/>
          <p14:tracePt t="23921" x="9201150" y="4775200"/>
          <p14:tracePt t="23929" x="9207500" y="4768850"/>
          <p14:tracePt t="23936" x="9220200" y="4756150"/>
          <p14:tracePt t="23949" x="9226550" y="4743450"/>
          <p14:tracePt t="23966" x="9245600" y="4718050"/>
          <p14:tracePt t="23983" x="9302750" y="4648200"/>
          <p14:tracePt t="24000" x="9328150" y="4610100"/>
          <p14:tracePt t="24017" x="9378950" y="4546600"/>
          <p14:tracePt t="24033" x="9436100" y="4457700"/>
          <p14:tracePt t="24050" x="9499600" y="4375150"/>
          <p14:tracePt t="24067" x="9575800" y="4260850"/>
          <p14:tracePt t="24083" x="9702800" y="4089400"/>
          <p14:tracePt t="24100" x="9829800" y="3949700"/>
          <p14:tracePt t="24116" x="9899650" y="3879850"/>
          <p14:tracePt t="24133" x="10013950" y="3771900"/>
          <p14:tracePt t="24150" x="10090150" y="3714750"/>
          <p14:tracePt t="24167" x="10210800" y="3619500"/>
          <p14:tracePt t="24183" x="10318750" y="3536950"/>
          <p14:tracePt t="24200" x="10490200" y="3409950"/>
          <p14:tracePt t="24216" x="10585450" y="3333750"/>
          <p14:tracePt t="24233" x="10661650" y="3270250"/>
          <p14:tracePt t="24250" x="10782300" y="3187700"/>
          <p14:tracePt t="24267" x="10864850" y="3124200"/>
          <p14:tracePt t="24283" x="10915650" y="3079750"/>
          <p14:tracePt t="24300" x="10941050" y="3060700"/>
          <p14:tracePt t="24317" x="10947400" y="3054350"/>
          <p14:tracePt t="24401" x="10953750" y="3048000"/>
          <p14:tracePt t="24421" x="10960100" y="3048000"/>
          <p14:tracePt t="24428" x="10960100" y="3041650"/>
          <p14:tracePt t="24436" x="10966450" y="3041650"/>
          <p14:tracePt t="25105" x="10972800" y="3035300"/>
          <p14:tracePt t="25859" x="10972800" y="3041650"/>
          <p14:tracePt t="25866" x="10966450" y="3054350"/>
          <p14:tracePt t="25874" x="10960100" y="3073400"/>
          <p14:tracePt t="25890" x="10960100" y="3079750"/>
          <p14:tracePt t="26032" x="10953750" y="3079750"/>
          <p14:tracePt t="26039" x="10947400" y="3079750"/>
          <p14:tracePt t="26050" x="10934700" y="3079750"/>
          <p14:tracePt t="26067" x="10915650" y="3079750"/>
          <p14:tracePt t="26083" x="10902950" y="3073400"/>
          <p14:tracePt t="26100" x="10877550" y="3054350"/>
          <p14:tracePt t="26117" x="10839450" y="3028950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01EA-43CF-F75F-E830-055BF4C2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0FC017-F2D4-09DE-BC5E-75A124B5174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A155-116E-5278-8796-AB03EDE8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D89437-FA27-E74D-72F5-1E722B0169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Respuesta primer camino (Pregunta de Investigación 1)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6C919B-7DA5-44BE-2ADB-7D8E6E46BA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D85BB4-FD0A-43FD-C096-5375D988F1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0500A-B6AE-E18F-5BFC-5193B242DA01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2524218" y="3665037"/>
            <a:ext cx="1489926" cy="10902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0895F-7538-09C9-5AA8-9217D4F1B4D2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2524218" y="2644758"/>
            <a:ext cx="1489926" cy="102027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1211BD-8C87-A0F7-D50C-687A192FD3A1}"/>
              </a:ext>
            </a:extLst>
          </p:cNvPr>
          <p:cNvGrpSpPr/>
          <p:nvPr/>
        </p:nvGrpSpPr>
        <p:grpSpPr>
          <a:xfrm>
            <a:off x="936267" y="2765726"/>
            <a:ext cx="1587951" cy="1321567"/>
            <a:chOff x="586610" y="2924164"/>
            <a:chExt cx="1587951" cy="1321567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6EA9E4A-CE90-3972-0AA2-8ED9CDEB1594}"/>
                </a:ext>
              </a:extLst>
            </p:cNvPr>
            <p:cNvSpPr/>
            <p:nvPr/>
          </p:nvSpPr>
          <p:spPr>
            <a:xfrm>
              <a:off x="586610" y="3401218"/>
              <a:ext cx="1587951" cy="844513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¿Ayudan los </a:t>
              </a:r>
              <a:r>
                <a:rPr lang="es-ES" b="1" noProof="0" err="1"/>
                <a:t>MPlot</a:t>
              </a:r>
              <a:r>
                <a:rPr lang="es-ES" noProof="0"/>
                <a:t>?</a:t>
              </a:r>
              <a:endParaRPr lang="es-ES" b="1" noProof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2B8B1F-0296-7573-E40C-EA15AEF06CD3}"/>
                </a:ext>
              </a:extLst>
            </p:cNvPr>
            <p:cNvSpPr txBox="1"/>
            <p:nvPr/>
          </p:nvSpPr>
          <p:spPr>
            <a:xfrm>
              <a:off x="942773" y="2924164"/>
              <a:ext cx="7409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PI.1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00278D-10FF-96E7-6DFA-22D26607CDD0}"/>
              </a:ext>
            </a:extLst>
          </p:cNvPr>
          <p:cNvGrpSpPr/>
          <p:nvPr/>
        </p:nvGrpSpPr>
        <p:grpSpPr>
          <a:xfrm>
            <a:off x="4014144" y="3763756"/>
            <a:ext cx="1830150" cy="1529466"/>
            <a:chOff x="839634" y="4521631"/>
            <a:chExt cx="1830150" cy="1529466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ED63B7C6-BDE6-99CA-40DD-29F4949027B0}"/>
                </a:ext>
              </a:extLst>
            </p:cNvPr>
            <p:cNvSpPr/>
            <p:nvPr/>
          </p:nvSpPr>
          <p:spPr>
            <a:xfrm>
              <a:off x="839634" y="4975183"/>
              <a:ext cx="1830150" cy="1075914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 dirty="0"/>
                <a:t>¿Son eficientes?</a:t>
              </a:r>
              <a:endParaRPr lang="es-ES" b="1" noProof="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9F0D7A-1968-62FE-63DC-9EAEB17DAD30}"/>
                </a:ext>
              </a:extLst>
            </p:cNvPr>
            <p:cNvSpPr txBox="1"/>
            <p:nvPr/>
          </p:nvSpPr>
          <p:spPr>
            <a:xfrm>
              <a:off x="1225878" y="4521631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PI1.2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B7D3F7-AF60-FD0B-C885-4F3DF81B95CC}"/>
              </a:ext>
            </a:extLst>
          </p:cNvPr>
          <p:cNvGrpSpPr/>
          <p:nvPr/>
        </p:nvGrpSpPr>
        <p:grpSpPr>
          <a:xfrm>
            <a:off x="4014144" y="1564778"/>
            <a:ext cx="1830149" cy="1665290"/>
            <a:chOff x="3481439" y="1944749"/>
            <a:chExt cx="1830149" cy="1665290"/>
          </a:xfrm>
        </p:grpSpPr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BD4C9E4-E1BB-05CF-6659-5D4261920342}"/>
                </a:ext>
              </a:extLst>
            </p:cNvPr>
            <p:cNvSpPr/>
            <p:nvPr/>
          </p:nvSpPr>
          <p:spPr>
            <a:xfrm>
              <a:off x="3481439" y="2439419"/>
              <a:ext cx="1830149" cy="1170620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 dirty="0"/>
                <a:t>¿son fáciles de interpretar?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345CF7-875B-67D3-DDF1-7C5C22BB5AF4}"/>
                </a:ext>
              </a:extLst>
            </p:cNvPr>
            <p:cNvSpPr txBox="1"/>
            <p:nvPr/>
          </p:nvSpPr>
          <p:spPr>
            <a:xfrm>
              <a:off x="3867682" y="1944749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PI1.1</a:t>
              </a:r>
            </a:p>
          </p:txBody>
        </p:sp>
      </p:grp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9914BD11-007C-C86D-7C97-E9D71E8180CA}"/>
              </a:ext>
            </a:extLst>
          </p:cNvPr>
          <p:cNvSpPr/>
          <p:nvPr/>
        </p:nvSpPr>
        <p:spPr>
          <a:xfrm>
            <a:off x="6611006" y="2059448"/>
            <a:ext cx="1830149" cy="1170620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aunque se puede perder información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412209-A8CA-A78B-B7B9-4343C6DC3F9D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5844293" y="2644758"/>
            <a:ext cx="76671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95E9299-483F-CD47-6F8C-31B215E8B5C0}"/>
              </a:ext>
            </a:extLst>
          </p:cNvPr>
          <p:cNvSpPr/>
          <p:nvPr/>
        </p:nvSpPr>
        <p:spPr>
          <a:xfrm>
            <a:off x="6677681" y="4217308"/>
            <a:ext cx="1830149" cy="1052413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permiten preanálisis rápido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9CAAE6-816C-91BF-F446-5A4EB2882AE6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 flipV="1">
            <a:off x="5844294" y="4743515"/>
            <a:ext cx="833387" cy="117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1E77356-81A1-D1A8-8F84-BE5643BDF448}"/>
              </a:ext>
            </a:extLst>
          </p:cNvPr>
          <p:cNvSpPr/>
          <p:nvPr/>
        </p:nvSpPr>
        <p:spPr>
          <a:xfrm>
            <a:off x="9267585" y="2143154"/>
            <a:ext cx="2086215" cy="264956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¿Y para conseguir un análisis completo y eficiente?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F658BE-558A-7A04-03E0-C9170ED4268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8441155" y="2644758"/>
            <a:ext cx="826430" cy="823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81D1B8-21AD-C697-A55B-8775AED94DF5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8507830" y="3467938"/>
            <a:ext cx="759755" cy="1275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beza con engranajes contorno">
            <a:extLst>
              <a:ext uri="{FF2B5EF4-FFF2-40B4-BE49-F238E27FC236}">
                <a16:creationId xmlns:a16="http://schemas.microsoft.com/office/drawing/2014/main" id="{46639425-763B-4CCB-DB0A-D84957EE62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3492" y="4836022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576FFC-5392-2DFD-A81D-EFA96EED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69721"/>
            <a:ext cx="35337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0CFFA9-346C-90EE-FD99-05E7B7A3C77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25037A-C172-0D7E-34D9-1A7E9C2EC47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42EA83-8B89-A21B-F521-196D0A78289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1AC3D0-20AD-48C4-33DE-2C843D40A85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F200A1-48E4-7C71-D2B8-77E8625E8B9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F19831-1C4D-EB80-B423-D0AE8439CB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34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71"/>
    </mc:Choice>
    <mc:Fallback xmlns="">
      <p:transition spd="slow" advTm="29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B3677-04E7-0519-4BAA-C2F4638E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62C87B-95A2-9B5E-D7C9-B8181DF3143C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 | Análisis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C5DF09-5E1E-6E0B-B4BF-A17BA54E0690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F0361-B35A-382C-F833-9A2FB0E8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9" name="Graphic 8" descr="Advertencia con relleno sólido">
            <a:extLst>
              <a:ext uri="{FF2B5EF4-FFF2-40B4-BE49-F238E27FC236}">
                <a16:creationId xmlns:a16="http://schemas.microsoft.com/office/drawing/2014/main" id="{2ABF6FFE-4271-791A-07E3-666D6FEF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273" y="210707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E50F5-62A7-AD7C-316A-6CD223E7FB38}"/>
              </a:ext>
            </a:extLst>
          </p:cNvPr>
          <p:cNvSpPr txBox="1"/>
          <p:nvPr/>
        </p:nvSpPr>
        <p:spPr>
          <a:xfrm>
            <a:off x="1311763" y="3089234"/>
            <a:ext cx="3071420" cy="764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ts val="2625"/>
              </a:lnSpc>
            </a:pPr>
            <a:r>
              <a:rPr lang="es-ES" sz="2500" dirty="0">
                <a:cs typeface="Arial"/>
              </a:rPr>
              <a:t>Evitar problemas</a:t>
            </a:r>
            <a:r>
              <a:rPr lang="en-US" sz="2500" dirty="0">
                <a:cs typeface="Arial"/>
              </a:rPr>
              <a:t>​ </a:t>
            </a:r>
          </a:p>
          <a:p>
            <a:pPr marL="0" lvl="1" algn="ctr">
              <a:lnSpc>
                <a:spcPts val="2625"/>
              </a:lnSpc>
            </a:pPr>
            <a:r>
              <a:rPr lang="en-US" sz="2500" dirty="0">
                <a:cs typeface="Arial"/>
              </a:rPr>
              <a:t>(</a:t>
            </a:r>
            <a:r>
              <a:rPr lang="en-US" sz="2500" dirty="0" err="1">
                <a:cs typeface="Arial"/>
              </a:rPr>
              <a:t>máquinas</a:t>
            </a:r>
            <a:r>
              <a:rPr lang="en-US" sz="2500" dirty="0">
                <a:cs typeface="Arial"/>
              </a:rPr>
              <a:t>, </a:t>
            </a:r>
            <a:r>
              <a:rPr lang="en-US" sz="2500" dirty="0" err="1">
                <a:cs typeface="Arial"/>
              </a:rPr>
              <a:t>apagón</a:t>
            </a:r>
            <a:r>
              <a:rPr lang="en-US" sz="2500" dirty="0">
                <a:cs typeface="Arial"/>
              </a:rPr>
              <a:t>)</a:t>
            </a:r>
            <a:endParaRPr lang="en-US" dirty="0"/>
          </a:p>
        </p:txBody>
      </p:sp>
      <p:pic>
        <p:nvPicPr>
          <p:cNvPr id="15" name="Content Placeholder 37" descr="Gráfico de tendencia descendente con relleno sólido">
            <a:extLst>
              <a:ext uri="{FF2B5EF4-FFF2-40B4-BE49-F238E27FC236}">
                <a16:creationId xmlns:a16="http://schemas.microsoft.com/office/drawing/2014/main" id="{3C7EF464-5269-AFE6-355C-8CA108147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390273" y="4170634"/>
            <a:ext cx="914399" cy="856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882C2-9765-FC3F-41CE-7BC7079FD865}"/>
              </a:ext>
            </a:extLst>
          </p:cNvPr>
          <p:cNvSpPr txBox="1"/>
          <p:nvPr/>
        </p:nvSpPr>
        <p:spPr>
          <a:xfrm>
            <a:off x="1629261" y="5026947"/>
            <a:ext cx="243642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 dirty="0"/>
              <a:t>Predecir valores</a:t>
            </a:r>
          </a:p>
          <a:p>
            <a:pPr algn="ctr"/>
            <a:r>
              <a:rPr lang="es-ES" sz="2500" dirty="0"/>
              <a:t>(finanzas)</a:t>
            </a:r>
            <a:endParaRPr lang="en-US" dirty="0"/>
          </a:p>
        </p:txBody>
      </p:sp>
      <p:pic>
        <p:nvPicPr>
          <p:cNvPr id="13" name="Graphic 12" descr="Corazón con pulso con relleno sólido">
            <a:extLst>
              <a:ext uri="{FF2B5EF4-FFF2-40B4-BE49-F238E27FC236}">
                <a16:creationId xmlns:a16="http://schemas.microsoft.com/office/drawing/2014/main" id="{3A6F7216-9DD0-A5BD-4B43-B5DACAB21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7327" y="210707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85E2E-B2EF-5B2C-745B-2B18957EA7CA}"/>
              </a:ext>
            </a:extLst>
          </p:cNvPr>
          <p:cNvSpPr txBox="1"/>
          <p:nvPr/>
        </p:nvSpPr>
        <p:spPr>
          <a:xfrm>
            <a:off x="7462991" y="3040663"/>
            <a:ext cx="376307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Monitorizar</a:t>
            </a:r>
          </a:p>
          <a:p>
            <a:pPr algn="ctr"/>
            <a:r>
              <a:rPr lang="es-ES" sz="2500"/>
              <a:t>(evolución a tratamiento)</a:t>
            </a:r>
            <a:endParaRPr lang="en-US"/>
          </a:p>
        </p:txBody>
      </p:sp>
      <p:pic>
        <p:nvPicPr>
          <p:cNvPr id="17" name="Graphic 16" descr="Grupo con relleno sólido">
            <a:extLst>
              <a:ext uri="{FF2B5EF4-FFF2-40B4-BE49-F238E27FC236}">
                <a16:creationId xmlns:a16="http://schemas.microsoft.com/office/drawing/2014/main" id="{7464CCB6-6961-71C2-1BEF-AFD67D097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7327" y="41125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869683-CE8E-ADD7-E40B-19B4EE0B3F1E}"/>
              </a:ext>
            </a:extLst>
          </p:cNvPr>
          <p:cNvSpPr txBox="1"/>
          <p:nvPr/>
        </p:nvSpPr>
        <p:spPr>
          <a:xfrm>
            <a:off x="7972927" y="502065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Gestionar</a:t>
            </a:r>
          </a:p>
          <a:p>
            <a:pPr algn="ctr"/>
            <a:r>
              <a:rPr lang="es-ES" sz="2500"/>
              <a:t>(transporte, stock)</a:t>
            </a:r>
            <a:endParaRPr lang="en-US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1F4260-40AC-40A3-51F1-84E597E3B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11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85"/>
    </mc:Choice>
    <mc:Fallback xmlns="">
      <p:transition spd="slow" advTm="262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1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8F-A320-8096-7D8C-1CD5BCA5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E2E552-B258-BA91-A0EF-7BAD0C4DFF2C}"/>
              </a:ext>
            </a:extLst>
          </p:cNvPr>
          <p:cNvSpPr/>
          <p:nvPr/>
        </p:nvSpPr>
        <p:spPr>
          <a:xfrm>
            <a:off x="-498605" y="1253695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5E97-0FF2-B0A8-D1FA-0A3E3C77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8DF53-5E2D-7DF7-1709-87781F6F7A6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Abriendo segundo camino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7C91CF0-D8F4-9856-10C0-0E21611649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26F0D5AE-7203-483A-1BE5-FA22E5EA559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52D5176-2F70-4B6E-39C9-8FEAAA162AD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909571" y="3022276"/>
            <a:ext cx="848319" cy="9238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155903A-0CF9-113E-6C0C-C6D1A9185F6E}"/>
              </a:ext>
            </a:extLst>
          </p:cNvPr>
          <p:cNvSpPr/>
          <p:nvPr/>
        </p:nvSpPr>
        <p:spPr>
          <a:xfrm>
            <a:off x="1823356" y="3291771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F376A69-9EC4-84E7-16C5-DC5CD9B0C55C}"/>
              </a:ext>
            </a:extLst>
          </p:cNvPr>
          <p:cNvSpPr/>
          <p:nvPr/>
        </p:nvSpPr>
        <p:spPr>
          <a:xfrm>
            <a:off x="4757890" y="2484319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variables exógenas basadas en el Matrix </a:t>
            </a:r>
            <a:r>
              <a:rPr lang="es-ES" noProof="0" dirty="0" err="1"/>
              <a:t>Profile</a:t>
            </a:r>
            <a:endParaRPr lang="es-ES" b="1" noProof="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BCE02CD-7130-F729-B8A4-FD4CCE199005}"/>
              </a:ext>
            </a:extLst>
          </p:cNvPr>
          <p:cNvSpPr/>
          <p:nvPr/>
        </p:nvSpPr>
        <p:spPr>
          <a:xfrm>
            <a:off x="4757890" y="4332048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</a:t>
            </a:r>
            <a:r>
              <a:rPr lang="es-ES" b="1" noProof="0" dirty="0"/>
              <a:t>modelos</a:t>
            </a:r>
            <a:r>
              <a:rPr lang="es-ES" noProof="0" dirty="0"/>
              <a:t> </a:t>
            </a:r>
            <a:r>
              <a:rPr lang="es-ES" b="1" noProof="0" dirty="0"/>
              <a:t>fundacionales</a:t>
            </a:r>
            <a:r>
              <a:rPr lang="es-ES" noProof="0" dirty="0"/>
              <a:t> de series temporales al módulo de DL</a:t>
            </a:r>
            <a:endParaRPr lang="es-ES" b="1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CA0A3C-4F23-B8A6-8B7C-49228E0AC37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09571" y="3946140"/>
            <a:ext cx="848319" cy="9238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D68FBCB-E351-1061-6DC0-C73304A5EF69}"/>
              </a:ext>
            </a:extLst>
          </p:cNvPr>
          <p:cNvSpPr/>
          <p:nvPr/>
        </p:nvSpPr>
        <p:spPr>
          <a:xfrm>
            <a:off x="8510196" y="4135705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B111C-E295-71CC-D23A-DF09ED138F6A}"/>
              </a:ext>
            </a:extLst>
          </p:cNvPr>
          <p:cNvSpPr txBox="1"/>
          <p:nvPr/>
        </p:nvSpPr>
        <p:spPr>
          <a:xfrm>
            <a:off x="8831192" y="2946527"/>
            <a:ext cx="158235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noProof="0" dirty="0"/>
              <a:t>Pregunta de </a:t>
            </a:r>
          </a:p>
          <a:p>
            <a:pPr algn="ctr"/>
            <a:r>
              <a:rPr lang="es-ES" b="1" noProof="0" dirty="0"/>
              <a:t>Investigación</a:t>
            </a:r>
          </a:p>
          <a:p>
            <a:pPr algn="ctr"/>
            <a:r>
              <a:rPr lang="es-ES" sz="2500" b="1" noProof="0" dirty="0"/>
              <a:t> PI.2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4D9D31-49CF-682E-36DD-9DA96A59E4D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923414" y="4870005"/>
            <a:ext cx="5867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abeza con engranajes contorno">
            <a:extLst>
              <a:ext uri="{FF2B5EF4-FFF2-40B4-BE49-F238E27FC236}">
                <a16:creationId xmlns:a16="http://schemas.microsoft.com/office/drawing/2014/main" id="{D6AC69FD-CC5B-4F94-3AC2-0122382BB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8389" y="4689905"/>
            <a:ext cx="914400" cy="914400"/>
          </a:xfrm>
          <a:prstGeom prst="rect">
            <a:avLst/>
          </a:prstGeom>
        </p:spPr>
      </p:pic>
      <p:pic>
        <p:nvPicPr>
          <p:cNvPr id="44" name="Graphic 43" descr="Good Idea outline">
            <a:extLst>
              <a:ext uri="{FF2B5EF4-FFF2-40B4-BE49-F238E27FC236}">
                <a16:creationId xmlns:a16="http://schemas.microsoft.com/office/drawing/2014/main" id="{29143AE2-ED60-B3D5-4315-61DFE1F21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416" y="5620350"/>
            <a:ext cx="914400" cy="914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951FF4-03CE-ADEE-7615-434EE6D0C2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CB212A-6CE7-5500-240B-0BFA150CD60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F2B21B-19DB-6031-C9CA-9C5A033A274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F9BD01-25F8-0908-55DA-33B94A2734D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9FD56E2-9732-8D2B-A2A8-3FB06D2DD97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F9ED3-3B31-A83E-44CF-6340DBEA85DF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32F3AC-1EC6-141C-B24F-BD7F64BD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75"/>
    </mc:Choice>
    <mc:Fallback xmlns="">
      <p:transition spd="slow" advTm="163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1" grpId="0" animBg="1"/>
      <p:bldP spid="14" grpId="0" animBg="1"/>
      <p:bldP spid="1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4BD6-75B7-4245-15C5-0249A2FD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24F0B2-1EE8-6F87-4EC5-B4BFD727061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2B24-16A3-B546-66A5-D367759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D0022-A3D3-7ED3-2277-CD20C40E1B0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840970-9C0C-0BB7-51BC-A3C4AEB3D7A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6E90230-815B-7D47-B66F-EA25ED755E2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B1E4A58E-0857-AB7F-2E14-E174B17587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119721D9-2F0F-9E70-2706-D791625A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883726"/>
              </p:ext>
            </p:extLst>
          </p:nvPr>
        </p:nvGraphicFramePr>
        <p:xfrm>
          <a:off x="838200" y="2422525"/>
          <a:ext cx="10515600" cy="370915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91637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Modelo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/>
                        <a:t>Detección de Patrones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Tendencias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MOMENT-Small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Se detectan anomalías pero es difícil aislarlas.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noProof="0" dirty="0"/>
                        <a:t> Se detectan algunos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Sin segmentación.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No detecta tendencias visibles.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MOMENT-Base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Mejora leve en detectar anomalías en los bordes.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Los patrones son más claros que con Small.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Algunas segmentaciones, pero incompletas.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Sugiere tendencias, pero no son claras.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841064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</a:t>
                      </a:r>
                      <a:r>
                        <a:rPr lang="es-ES" b="1" noProof="0" dirty="0" err="1"/>
                        <a:t>Large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/>
                        <a:t>Las anomalías son más difíciles de detectar que con 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/>
                        <a:t> Detección más estructurada de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/>
                        <a:t> Sin segmentos claros.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Aún carece de separación clara de tendencias.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911477"/>
                  </a:ext>
                </a:extLst>
              </a:tr>
            </a:tbl>
          </a:graphicData>
        </a:graphic>
      </p:graphicFrame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225BE2B4-B235-4B93-9D4C-1A4277CE5CA9}"/>
              </a:ext>
            </a:extLst>
          </p:cNvPr>
          <p:cNvSpPr txBox="1">
            <a:spLocks/>
          </p:cNvSpPr>
          <p:nvPr/>
        </p:nvSpPr>
        <p:spPr>
          <a:xfrm>
            <a:off x="1111758" y="1347026"/>
            <a:ext cx="10527792" cy="122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Se ha detectado correctamente la anomalía.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Los resultados no fueron tan buenos.</a:t>
            </a:r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D23BB094-3FD1-66A3-18A0-D0AB30F56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72" y="1922234"/>
            <a:ext cx="479293" cy="47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827CA1-3999-C937-6A72-EC64F748DAEF}"/>
              </a:ext>
            </a:extLst>
          </p:cNvPr>
          <p:cNvGrpSpPr/>
          <p:nvPr/>
        </p:nvGrpSpPr>
        <p:grpSpPr>
          <a:xfrm>
            <a:off x="6561721" y="1267810"/>
            <a:ext cx="754843" cy="575910"/>
            <a:chOff x="11207068" y="5072674"/>
            <a:chExt cx="1089579" cy="1060938"/>
          </a:xfrm>
        </p:grpSpPr>
        <p:pic>
          <p:nvPicPr>
            <p:cNvPr id="10" name="Graphic 9" descr="Lamp with solid fill">
              <a:extLst>
                <a:ext uri="{FF2B5EF4-FFF2-40B4-BE49-F238E27FC236}">
                  <a16:creationId xmlns:a16="http://schemas.microsoft.com/office/drawing/2014/main" id="{81FA91BA-5560-71E7-E60C-D7990040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andle with solid fill">
              <a:extLst>
                <a:ext uri="{FF2B5EF4-FFF2-40B4-BE49-F238E27FC236}">
                  <a16:creationId xmlns:a16="http://schemas.microsoft.com/office/drawing/2014/main" id="{65DF9EFD-16EB-EB6A-AA53-0084240D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BF21E1-94C1-11AF-6B49-0B2212F471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AEF87D-CBC1-1087-E15A-56DB653D92A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C11EBB-C3DB-223F-E944-498543BD3D4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8E028-8C46-E152-BB33-7887327103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279675-9202-FAA9-8DED-58A9BE29699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2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10"/>
    </mc:Choice>
    <mc:Fallback xmlns="">
      <p:transition spd="slow" advTm="70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F865-5823-9308-CAEF-B227BE11A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0480D1F-FCE2-25FB-539E-894D5AADD81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43D41-58F3-C3E5-FBAA-ABA0B124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5104DD-933A-FE5D-5F4C-7351FBA95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AD0CF2-4609-FA94-2C07-43B7964C49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3F05BA8-1F7A-A42B-EF5C-946207FD272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6D169E93-F202-2EFF-931A-D0CBA1ECF2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019DAC5-7220-7925-6BBE-66B26CDA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83" y="2216143"/>
            <a:ext cx="5163930" cy="36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F9FE7B-1061-E3F0-8FEA-BA079A35CC4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9DBAAB-C039-3CC7-C1FD-69B5BE8BFB5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7E588D-9C15-2D55-07A8-617BF5924B1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E94FDD-9135-1F45-4AA2-783118628CB4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68E49B-92C8-D9C6-D4FE-55E129DD31D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08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02"/>
    </mc:Choice>
    <mc:Fallback xmlns="">
      <p:transition spd="slow" advTm="16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8B37-0CB6-066A-E0A5-67E1FEEE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CFA3AD-C260-60A4-A5AE-A5F73EAEE84F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940837DD-9106-CC6B-215C-5FE9E7C19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135115"/>
              </p:ext>
            </p:extLst>
          </p:nvPr>
        </p:nvGraphicFramePr>
        <p:xfrm>
          <a:off x="764226" y="2626020"/>
          <a:ext cx="11018199" cy="28053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detectan, pero son difíciles de aislar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Poca variación de los clúster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separan claramente los picos de la serie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Kohl’s</a:t>
                      </a:r>
                      <a:endParaRPr lang="es-ES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visualmente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están más definidos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captura de llanuras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completamente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No se detectan,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20492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4DF7-4D79-E339-93B3-8878973C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30BC25-A5AC-8D79-0BBE-317D73026CB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6D5B38A-1461-D0B9-55C2-CB4B945010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7F6678E-3F36-69CE-DD08-C66CC3FFDF7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A62CB82-3613-6CD2-EE71-D6082A92E7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3D50A-0310-2B83-F2B2-EE664A32E31F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MOMENT-SMALL</a:t>
            </a:r>
            <a:endParaRPr lang="es-E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8B92E-3E56-97DF-F4C6-C40733225CC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6C7EB2-6CDB-EBB0-2BFC-4D6B865AB67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45D6652-7414-1824-6F8E-27461C6855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D28FB-7967-3B73-33BC-8D4A086BD1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D91947-7E0A-CFB4-486C-85D59983C33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6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51"/>
    </mc:Choice>
    <mc:Fallback xmlns="">
      <p:transition spd="slow" advTm="28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17C6-0EF1-1A32-F6FF-7DE540B0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028E076-0C58-30FA-4AAC-19D866957874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9450450C-616E-CF3C-6594-EA1A463C6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367892"/>
              </p:ext>
            </p:extLst>
          </p:nvPr>
        </p:nvGraphicFramePr>
        <p:xfrm>
          <a:off x="335601" y="2408421"/>
          <a:ext cx="11018199" cy="283480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Aunque se empieza a detectar alguna, se entremezclan con el resto de la información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apenas se modificaron en el caso de M-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Toy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Los picos se detectan fácilmente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Las llanuras, no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 mejora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Parece capturar tendencias, pero no está muy definido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Ligeramente mejor, pero sigue sin estar claro</a:t>
                      </a:r>
                      <a:endParaRPr lang="es-ES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F13C-55B3-2397-DCE1-0A248619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1B2451-AB9B-74A3-CC23-31244E9ED2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8418B-4D76-E90F-7B69-2D2497144A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C5CD1DE-5076-8226-3582-47FDEF3B38C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51A8527-CEBB-A1F2-D773-0755F5000F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AD2AD-B604-9EE2-8467-C71EDC0A4E8E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MOMENT-BASE</a:t>
            </a:r>
            <a:endParaRPr lang="es-E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220B4-0A4C-087B-421F-CF83BD54187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9B42E7-F779-1729-3F7E-082A70A67C3A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483A53-5BE9-26A4-9FB1-45273DD8E1B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91D88-569D-816F-D471-2ADF53E8277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AAE7D3-9A1D-77E7-B287-C71EA25D9FA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51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41"/>
    </mc:Choice>
    <mc:Fallback xmlns="">
      <p:transition spd="slow" advTm="213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ACE-24BD-CC3F-1A31-BF706D7D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800178-0AC5-6D56-CA5D-F5E7745B205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EC57A412-C11B-574B-9537-7912DBE7E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689404"/>
              </p:ext>
            </p:extLst>
          </p:nvPr>
        </p:nvGraphicFramePr>
        <p:xfrm>
          <a:off x="335601" y="2408421"/>
          <a:ext cx="11018199" cy="30794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/>
                        <a:t>Zero-</a:t>
                      </a:r>
                      <a:r>
                        <a:rPr lang="es-ES" noProof="0" err="1"/>
                        <a:t>shot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donde mejor se detectan las anomalías 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 información sigue entremezclada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De nuevo, los clústeres son prácticamente idénticos a los de la versión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zero-shot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modelo para segmentación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diferencian claramente picos de llanuras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/>
                        <a:t>Sin cambios significativos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el mejor, pero sigue teniendo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DB274-B32E-35A3-DCB1-FEB2134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1C7535-304F-1F3D-2BCE-569165C6B30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5/5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C55239F-E211-D551-4C23-BA87F3F9FE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2A18154-7BBE-00B0-3A93-CA6C73B0D58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A9ECBA7-0523-3CE4-F9A0-04184C38F1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F0BC-1A58-9DA6-3829-09776C200357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MOMENT-LARGE</a:t>
            </a:r>
            <a:endParaRPr lang="es-E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8D6BA-2E08-25D3-0FCE-BA38F41BC9F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538E90-91A4-0B65-8A78-0DABE54D722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B4E5A16-C76C-88E2-3881-56B05AD009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3CCC02-CC98-8B4E-E100-4306CE8D7FC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3D92C6-0A33-BC70-DC44-5ADA41C8BF7A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3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3"/>
    </mc:Choice>
    <mc:Fallback xmlns="">
      <p:transition spd="slow" advTm="19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5800-313F-119C-A263-BF917D4F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CB047EE-7F39-F44B-31F2-68AAA4E6444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B8F4-992E-2609-CB31-860BF9E7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A3271B-7CFD-1829-2F0A-B88D089D424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A01AF5-E733-8973-C9CF-1070C38EB45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1121EF6-6DF7-E5C4-FF0C-570610E7A40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1CB6F2A-9959-39A6-6A8B-CF03E81FBE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E9BB832-94DD-DB09-5B59-3BBB3EC05075}"/>
              </a:ext>
            </a:extLst>
          </p:cNvPr>
          <p:cNvSpPr/>
          <p:nvPr/>
        </p:nvSpPr>
        <p:spPr>
          <a:xfrm>
            <a:off x="2824891" y="2576747"/>
            <a:ext cx="3436913" cy="55521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¿Son interpretables? ¿Capturan bien la información?</a:t>
            </a:r>
            <a:endParaRPr lang="es-ES" b="1" noProof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FA1ED0F-E964-489B-62AE-433EFDC5DA42}"/>
              </a:ext>
            </a:extLst>
          </p:cNvPr>
          <p:cNvSpPr/>
          <p:nvPr/>
        </p:nvSpPr>
        <p:spPr>
          <a:xfrm>
            <a:off x="2824891" y="3884696"/>
            <a:ext cx="3436913" cy="55521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¿Mejoras cuantitativas suponen mejoras en interpretabilidad?</a:t>
            </a:r>
            <a:endParaRPr lang="es-ES" b="1" noProof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44CB2EC-36CB-CBF3-4D40-F33A1058268B}"/>
              </a:ext>
            </a:extLst>
          </p:cNvPr>
          <p:cNvSpPr/>
          <p:nvPr/>
        </p:nvSpPr>
        <p:spPr>
          <a:xfrm>
            <a:off x="2824891" y="5320788"/>
            <a:ext cx="3436913" cy="129338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¿Afinar el modelo ayuda en la interpretabilidad? </a:t>
            </a:r>
          </a:p>
          <a:p>
            <a:pPr algn="ctr"/>
            <a:r>
              <a:rPr lang="es-ES" noProof="0"/>
              <a:t>¿Cuánto se necesita afinar?</a:t>
            </a:r>
            <a:endParaRPr lang="es-ES" b="1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554F-A8B2-9AF4-E7F6-FA12D863050E}"/>
              </a:ext>
            </a:extLst>
          </p:cNvPr>
          <p:cNvSpPr txBox="1"/>
          <p:nvPr/>
        </p:nvSpPr>
        <p:spPr>
          <a:xfrm>
            <a:off x="4014516" y="3435502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176AB-3E52-6768-3F0E-D63503EF150A}"/>
              </a:ext>
            </a:extLst>
          </p:cNvPr>
          <p:cNvSpPr txBox="1"/>
          <p:nvPr/>
        </p:nvSpPr>
        <p:spPr>
          <a:xfrm>
            <a:off x="4014516" y="4889107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9998A06-B54F-5A60-D0C9-3605BB72FCD4}"/>
              </a:ext>
            </a:extLst>
          </p:cNvPr>
          <p:cNvSpPr/>
          <p:nvPr/>
        </p:nvSpPr>
        <p:spPr>
          <a:xfrm>
            <a:off x="171340" y="3429000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572DA-0DE8-DEC9-D1B4-011BE7E64D72}"/>
              </a:ext>
            </a:extLst>
          </p:cNvPr>
          <p:cNvSpPr txBox="1"/>
          <p:nvPr/>
        </p:nvSpPr>
        <p:spPr>
          <a:xfrm>
            <a:off x="469145" y="2416010"/>
            <a:ext cx="1582356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b="1" noProof="0" dirty="0"/>
              <a:t>Pregunta de </a:t>
            </a:r>
          </a:p>
          <a:p>
            <a:pPr algn="ctr"/>
            <a:r>
              <a:rPr lang="es-ES" b="1" dirty="0"/>
              <a:t>Investigación</a:t>
            </a:r>
            <a:endParaRPr lang="es-ES" b="1" noProof="0" dirty="0"/>
          </a:p>
          <a:p>
            <a:pPr algn="ctr"/>
            <a:r>
              <a:rPr lang="es-ES" sz="2500" b="1" noProof="0" dirty="0"/>
              <a:t>PI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B4798-D3A6-889D-9ADE-138444FB8FB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395689" y="4163300"/>
            <a:ext cx="429202" cy="1804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593C66-CF07-9B89-9815-31ECB35FE46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2395689" y="4162305"/>
            <a:ext cx="429202" cy="99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C23F1-951F-25E3-0439-DC91419A83CA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2395689" y="2854355"/>
            <a:ext cx="429202" cy="13089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06270C-F1DF-0E8D-9AEF-9445AF0043B8}"/>
              </a:ext>
            </a:extLst>
          </p:cNvPr>
          <p:cNvSpPr txBox="1"/>
          <p:nvPr/>
        </p:nvSpPr>
        <p:spPr>
          <a:xfrm>
            <a:off x="4014516" y="210668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9918C02B-066C-A05A-29A1-61C865D93C0A}"/>
              </a:ext>
            </a:extLst>
          </p:cNvPr>
          <p:cNvSpPr/>
          <p:nvPr/>
        </p:nvSpPr>
        <p:spPr>
          <a:xfrm>
            <a:off x="6500081" y="2592205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Difíciles de interpretar en los conjuntos de datos utilizados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E9B12E00-27CA-A934-73F1-46551D80EFA8}"/>
              </a:ext>
            </a:extLst>
          </p:cNvPr>
          <p:cNvSpPr/>
          <p:nvPr/>
        </p:nvSpPr>
        <p:spPr>
          <a:xfrm>
            <a:off x="9966504" y="3512852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CCF6FC-0E88-E8E1-3A83-53DCD4140F63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6261804" y="2854355"/>
            <a:ext cx="23827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F7B967D-1EA8-8509-9052-02C91311E2A4}"/>
              </a:ext>
            </a:extLst>
          </p:cNvPr>
          <p:cNvSpPr/>
          <p:nvPr/>
        </p:nvSpPr>
        <p:spPr>
          <a:xfrm>
            <a:off x="6500081" y="3900154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No se detecta correlación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6ADD6C6F-72E3-0598-77A6-3CDCEEDC0616}"/>
              </a:ext>
            </a:extLst>
          </p:cNvPr>
          <p:cNvSpPr/>
          <p:nvPr/>
        </p:nvSpPr>
        <p:spPr>
          <a:xfrm>
            <a:off x="6500081" y="5568805"/>
            <a:ext cx="4117739" cy="787545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Sin cambios significativos. No hay una respuesta concluyente a la cantidad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6DEFF4-61A9-CB79-CA82-34207651BA65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6261804" y="4162304"/>
            <a:ext cx="238277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8350DA-20C0-7CBF-E6E3-66C8E432D21C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6261804" y="5962578"/>
            <a:ext cx="238277" cy="490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212C55-8726-0229-1507-BB66939FC976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9743923" y="4162304"/>
            <a:ext cx="222581" cy="49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0E59B6-774E-9A86-47CF-54A7A30C866B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 flipV="1">
            <a:off x="10617820" y="4821590"/>
            <a:ext cx="391792" cy="1140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ECC33-3A46-0DB5-69BF-8DD0216AD552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9743923" y="2854355"/>
            <a:ext cx="1265689" cy="6584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847A-0499-52F3-6E48-32652D94A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abeza con engranajes contorno">
            <a:extLst>
              <a:ext uri="{FF2B5EF4-FFF2-40B4-BE49-F238E27FC236}">
                <a16:creationId xmlns:a16="http://schemas.microsoft.com/office/drawing/2014/main" id="{B7FF1378-8144-D8BF-6D29-3D65F940E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5917" y="4949702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3A69985-2BB5-9E88-382D-2A87DFB046C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9F3590-061E-B919-7C0E-ED84DBA1451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7A169D-A7A2-42A8-8BEE-22C6EF6CE4F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608883-AB49-5D06-1393-022FE4999AC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63D552-D9D0-64BD-FEFE-AA0A7B51D1B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84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55"/>
    </mc:Choice>
    <mc:Fallback xmlns="">
      <p:transition spd="slow" advTm="525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22" grpId="0"/>
      <p:bldP spid="24" grpId="0" animBg="1"/>
      <p:bldP spid="26" grpId="0" animBg="1"/>
      <p:bldP spid="28" grpId="0" animBg="1"/>
      <p:bldP spid="29" grpId="0" animBg="1"/>
    </p:bldLst>
  </p:timing>
  <p:extLst>
    <p:ext uri="{3A86A75C-4F4B-4683-9AE1-C65F6400EC91}">
      <p14:laserTraceLst xmlns:p14="http://schemas.microsoft.com/office/powerpoint/2010/main">
        <p14:tracePtLst>
          <p14:tracePt t="45030" x="10820400" y="3009900"/>
          <p14:tracePt t="45036" x="10763250" y="2971800"/>
          <p14:tracePt t="45046" x="10756900" y="2965450"/>
          <p14:tracePt t="45063" x="10744200" y="2959100"/>
          <p14:tracePt t="45201" x="10737850" y="2940050"/>
          <p14:tracePt t="45208" x="10725150" y="2921000"/>
          <p14:tracePt t="45217" x="10699750" y="2882900"/>
          <p14:tracePt t="45230" x="10687050" y="2870200"/>
        </p14:tracePtLst>
      </p14:laserTraceLst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22E7-7CD5-D127-B691-9D38B665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F5B543-7EC2-9C92-7D34-A725BE351F5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63461-D70E-5DD5-60F2-092C8800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D1ECBA-CC91-31E6-93A0-5C4737FAF7E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924C13-4710-F180-95E1-CB139A055B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A79D176-C55D-4C16-17E4-181AE66494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5EE2BFA1-C33E-ED47-E27D-276A677F6F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A203D-3E34-E026-3DAE-41B76775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1AB58F-B455-484F-8C75-D6D36AE01C8D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2445876" y="4162303"/>
            <a:ext cx="556207" cy="6775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23944F-2B0F-0D7D-5A55-0A56BF0D42B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2445876" y="3637430"/>
            <a:ext cx="556208" cy="52487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3F6CC7-094B-E835-07A6-9DA0075425F1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445876" y="2433275"/>
            <a:ext cx="556203" cy="17290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10AAEB-76F2-7D2D-F6F3-904BC4E5FE2F}"/>
              </a:ext>
            </a:extLst>
          </p:cNvPr>
          <p:cNvSpPr txBox="1"/>
          <p:nvPr/>
        </p:nvSpPr>
        <p:spPr>
          <a:xfrm>
            <a:off x="3823679" y="1513626"/>
            <a:ext cx="31012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dirty="0"/>
              <a:t>Posibles soluciones</a:t>
            </a:r>
            <a:endParaRPr lang="es-ES" sz="2500" b="1" noProof="0" dirty="0"/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041E6A1F-8322-68D9-8118-F5215A7832FF}"/>
              </a:ext>
            </a:extLst>
          </p:cNvPr>
          <p:cNvSpPr/>
          <p:nvPr/>
        </p:nvSpPr>
        <p:spPr>
          <a:xfrm>
            <a:off x="359661" y="3507934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2FCC76A7-5D88-A99A-B2B7-9508F66BB513}"/>
              </a:ext>
            </a:extLst>
          </p:cNvPr>
          <p:cNvSpPr/>
          <p:nvPr/>
        </p:nvSpPr>
        <p:spPr>
          <a:xfrm>
            <a:off x="3002079" y="2153603"/>
            <a:ext cx="4744435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Modificar la función de distancia</a:t>
            </a:r>
            <a:endParaRPr lang="es-ES" b="1" noProof="0" dirty="0"/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35AB9339-B55E-7723-EC9D-93862A9E9FA0}"/>
              </a:ext>
            </a:extLst>
          </p:cNvPr>
          <p:cNvSpPr/>
          <p:nvPr/>
        </p:nvSpPr>
        <p:spPr>
          <a:xfrm>
            <a:off x="3002084" y="3357758"/>
            <a:ext cx="4744436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Usar otras técnicas de proyección</a:t>
            </a:r>
            <a:endParaRPr lang="es-ES" b="1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E8B86DC8-721D-2873-0EDA-475886D6E216}"/>
              </a:ext>
            </a:extLst>
          </p:cNvPr>
          <p:cNvSpPr/>
          <p:nvPr/>
        </p:nvSpPr>
        <p:spPr>
          <a:xfrm>
            <a:off x="3002083" y="4560147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Aplicar el modelo de ML a datos preprocesados en lugar de a los datos brutos</a:t>
            </a:r>
            <a:endParaRPr lang="es-ES" b="1" noProof="0"/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74DE01D-4E61-3BC8-9C1E-BD11080D7795}"/>
              </a:ext>
            </a:extLst>
          </p:cNvPr>
          <p:cNvSpPr/>
          <p:nvPr/>
        </p:nvSpPr>
        <p:spPr>
          <a:xfrm>
            <a:off x="3002079" y="5762536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Congelar capas al ajustar</a:t>
            </a:r>
            <a:endParaRPr lang="es-ES" b="1" noProof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6FC940-562C-D00C-54C7-8933B0DED31D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2445876" y="4162303"/>
            <a:ext cx="556203" cy="18799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BB06CB1-920A-4E9C-157B-E0AE8ECB06BC}"/>
              </a:ext>
            </a:extLst>
          </p:cNvPr>
          <p:cNvSpPr/>
          <p:nvPr/>
        </p:nvSpPr>
        <p:spPr>
          <a:xfrm>
            <a:off x="8184420" y="1963412"/>
            <a:ext cx="1561704" cy="93972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Probamos con DTW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3681E8-5D44-62D8-04FC-C2F87E89615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7746514" y="2433274"/>
            <a:ext cx="437906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ood Idea outline">
            <a:extLst>
              <a:ext uri="{FF2B5EF4-FFF2-40B4-BE49-F238E27FC236}">
                <a16:creationId xmlns:a16="http://schemas.microsoft.com/office/drawing/2014/main" id="{10863050-2705-CC45-B57C-A660A9A41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5926" y="1440028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D8EF37-B337-0470-926A-DA811C95CE5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EF205-42D8-FD19-85DB-C9FB982703B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67E0679-A336-BFC4-6708-9AFD8C1C3CC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8C0481-7BA2-B01E-05A4-1BD71C8DB47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FF748C-9FEE-A279-FD44-9B5B14FDD50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24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05"/>
    </mc:Choice>
    <mc:Fallback xmlns="">
      <p:transition spd="slow" advTm="23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 animBg="1"/>
      <p:bldP spid="40" grpId="0" animBg="1"/>
      <p:bldP spid="41" grpId="0" animBg="1"/>
      <p:bldP spid="44" grpId="0" animBg="1"/>
      <p:bldP spid="4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60BA-872A-34EA-11C3-5871ACA5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A4C6EA-45C7-8B3E-AFDC-1002A99A3090}"/>
              </a:ext>
            </a:extLst>
          </p:cNvPr>
          <p:cNvSpPr/>
          <p:nvPr/>
        </p:nvSpPr>
        <p:spPr>
          <a:xfrm>
            <a:off x="-630439" y="1251767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6F666-9F74-89AD-90B4-4B1C736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586" y="1646238"/>
            <a:ext cx="5305965" cy="3983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30AAB-5DCB-7A7B-6D11-853F15E7C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729" y="1620797"/>
            <a:ext cx="5339850" cy="4009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6EFD-76FA-563B-A45F-C9D0EC6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0509DB-4098-6234-8814-EDA04A82C0F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FDD665-BFAE-8B44-4196-2F7318D245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B15CCC1-88B0-16D1-9EF0-3ECDC619EBE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C773D89-C58B-10C2-50C9-4EEB87CC58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A345-9B44-26ED-B4DA-CCEE61067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538" y="1640897"/>
            <a:ext cx="4810125" cy="3960103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1C7041E-E107-0AC7-CA81-760FDFB87942}"/>
              </a:ext>
            </a:extLst>
          </p:cNvPr>
          <p:cNvSpPr/>
          <p:nvPr/>
        </p:nvSpPr>
        <p:spPr>
          <a:xfrm>
            <a:off x="5029252" y="5615925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Perceptrón simple con </a:t>
            </a:r>
            <a:r>
              <a:rPr lang="es-ES">
                <a:solidFill>
                  <a:schemeClr val="tx1"/>
                </a:solidFill>
              </a:rPr>
              <a:t>MSE</a:t>
            </a:r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9F9FF3C-0455-B90A-B470-C36664250044}"/>
              </a:ext>
            </a:extLst>
          </p:cNvPr>
          <p:cNvSpPr/>
          <p:nvPr/>
        </p:nvSpPr>
        <p:spPr>
          <a:xfrm>
            <a:off x="5029252" y="5621266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Perceptrón simple con </a:t>
            </a:r>
            <a:r>
              <a:rPr lang="es-ES" noProof="0" dirty="0" err="1">
                <a:solidFill>
                  <a:schemeClr val="tx1"/>
                </a:solidFill>
              </a:rPr>
              <a:t>soft</a:t>
            </a:r>
            <a:r>
              <a:rPr lang="es-ES" noProof="0" dirty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</a:rPr>
              <a:t>DTW</a:t>
            </a:r>
            <a:endParaRPr lang="es-ES" noProof="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BAA5B8-0F4E-1231-5C98-92035B493A3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D58EAA-4A1F-B96C-7FDE-7E298BA7967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C6E9EC-C380-171B-816E-53F654A39AA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EB01E8-50DA-F3F3-1B39-D38041B02D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1A6A4C-D7B2-E47C-99CF-DC172B6CDCB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6CC9781-7913-3670-1D63-20E5929BD2BC}"/>
              </a:ext>
            </a:extLst>
          </p:cNvPr>
          <p:cNvSpPr/>
          <p:nvPr/>
        </p:nvSpPr>
        <p:spPr>
          <a:xfrm>
            <a:off x="5028365" y="5630033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Distancia euclídea Vs. DTW</a:t>
            </a:r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C8D0F2-8B4F-483F-DC69-592F27433144}"/>
              </a:ext>
            </a:extLst>
          </p:cNvPr>
          <p:cNvSpPr txBox="1"/>
          <p:nvPr/>
        </p:nvSpPr>
        <p:spPr>
          <a:xfrm>
            <a:off x="906467" y="214362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D </a:t>
            </a:r>
            <a:r>
              <a:rPr lang="es-ES" noProof="0" dirty="0"/>
              <a:t>ata</a:t>
            </a:r>
            <a:endParaRPr lang="es-ES" b="1" noProof="0" dirty="0"/>
          </a:p>
          <a:p>
            <a:r>
              <a:rPr lang="es-ES" b="1" noProof="0" dirty="0"/>
              <a:t>T </a:t>
            </a:r>
            <a:r>
              <a:rPr lang="es-ES" noProof="0" dirty="0" err="1"/>
              <a:t>ime</a:t>
            </a:r>
            <a:endParaRPr lang="es-ES" b="1" noProof="0" dirty="0"/>
          </a:p>
          <a:p>
            <a:r>
              <a:rPr lang="es-ES" b="1" noProof="0" dirty="0"/>
              <a:t>W </a:t>
            </a:r>
            <a:r>
              <a:rPr lang="es-ES" noProof="0" dirty="0" err="1"/>
              <a:t>arping</a:t>
            </a:r>
            <a:endParaRPr lang="es-ES" b="1" noProof="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D53718D-13E1-63E9-CCFE-F4F922056EDF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2222" y="3205131"/>
            <a:ext cx="2591162" cy="4477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ABE6ED-8202-4419-CEF4-E2D032BF22DF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940" y="3786534"/>
            <a:ext cx="2019582" cy="2000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BD9878C-3483-81F3-DF4F-FF8D97BE14A4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36321" y="1582377"/>
            <a:ext cx="4386116" cy="52286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6B4970-4893-F049-B977-4BE3AB213E42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7085" y="5294425"/>
            <a:ext cx="3268018" cy="5820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2DA3F4-6162-CBAF-F37C-F760DA808981}"/>
              </a:ext>
            </a:extLst>
          </p:cNvPr>
          <p:cNvSpPr txBox="1"/>
          <p:nvPr/>
        </p:nvSpPr>
        <p:spPr>
          <a:xfrm>
            <a:off x="1003300" y="4049957"/>
            <a:ext cx="1255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S </a:t>
            </a:r>
            <a:r>
              <a:rPr lang="es-ES" noProof="0" dirty="0" err="1"/>
              <a:t>oft</a:t>
            </a:r>
            <a:endParaRPr lang="es-ES" b="1" noProof="0" dirty="0"/>
          </a:p>
          <a:p>
            <a:r>
              <a:rPr lang="es-ES" b="1" noProof="0" dirty="0"/>
              <a:t>D </a:t>
            </a:r>
            <a:r>
              <a:rPr lang="es-ES" noProof="0" dirty="0"/>
              <a:t>ata</a:t>
            </a:r>
            <a:endParaRPr lang="es-ES" b="1" noProof="0" dirty="0"/>
          </a:p>
          <a:p>
            <a:r>
              <a:rPr lang="es-ES" b="1" noProof="0" dirty="0"/>
              <a:t>T </a:t>
            </a:r>
            <a:r>
              <a:rPr lang="es-ES" noProof="0" dirty="0" err="1"/>
              <a:t>ime</a:t>
            </a:r>
            <a:endParaRPr lang="es-ES" b="1" noProof="0" dirty="0"/>
          </a:p>
          <a:p>
            <a:r>
              <a:rPr lang="es-ES" b="1" noProof="0" dirty="0"/>
              <a:t>W </a:t>
            </a:r>
            <a:r>
              <a:rPr lang="es-ES" noProof="0" dirty="0" err="1"/>
              <a:t>arping</a:t>
            </a:r>
            <a:endParaRPr lang="es-ES" b="1" noProof="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982B0EF-16CE-CBB3-32E5-8454C2058613}"/>
              </a:ext>
            </a:extLst>
          </p:cNvPr>
          <p:cNvPicPr>
            <a:picLocks noChangeAspect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0538" y="5855413"/>
            <a:ext cx="2187047" cy="4488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46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22"/>
    </mc:Choice>
    <mc:Fallback xmlns="">
      <p:transition spd="slow" advTm="68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6" grpId="0" animBg="1"/>
      <p:bldP spid="16" grpId="1" animBg="1"/>
      <p:bldP spid="17" grpId="0"/>
      <p:bldP spid="28" grpId="0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B9FD-DA0C-D852-CB18-92355D00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B23E7E-8D6A-8E14-5B97-6F2CC8FBCE07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35A9-2E36-D5EA-E1AF-D8D741D8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88B2C8-E368-7A17-E91B-43733FCE29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0823346-114A-E270-24B3-C580E7088A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77DE526-246D-DFE5-85B8-86F17931EB9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D9E77EE4-3A0A-E937-3495-8A430497C5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2" name="Content Placeholder 18">
            <a:extLst>
              <a:ext uri="{FF2B5EF4-FFF2-40B4-BE49-F238E27FC236}">
                <a16:creationId xmlns:a16="http://schemas.microsoft.com/office/drawing/2014/main" id="{CE1C9A57-5902-446D-E1F9-B6E60EAF4458}"/>
              </a:ext>
            </a:extLst>
          </p:cNvPr>
          <p:cNvSpPr txBox="1">
            <a:spLocks/>
          </p:cNvSpPr>
          <p:nvPr/>
        </p:nvSpPr>
        <p:spPr>
          <a:xfrm>
            <a:off x="838200" y="2341041"/>
            <a:ext cx="10515600" cy="855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Al usar MOMENT-</a:t>
            </a:r>
            <a:r>
              <a:rPr lang="es-ES" dirty="0" err="1"/>
              <a:t>small</a:t>
            </a:r>
            <a:r>
              <a:rPr lang="es-ES" dirty="0"/>
              <a:t> con DTW para analizar </a:t>
            </a:r>
            <a:r>
              <a:rPr lang="es-ES" i="1" dirty="0" err="1"/>
              <a:t>Kohl’s</a:t>
            </a:r>
            <a:r>
              <a:rPr lang="es-ES" dirty="0"/>
              <a:t> se observa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502D495-277C-534E-3AFB-AF87C0CF0420}"/>
              </a:ext>
            </a:extLst>
          </p:cNvPr>
          <p:cNvSpPr/>
          <p:nvPr/>
        </p:nvSpPr>
        <p:spPr>
          <a:xfrm>
            <a:off x="221973" y="3796687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 dirty="0">
                <a:solidFill>
                  <a:srgbClr val="00B050"/>
                </a:solidFill>
              </a:rPr>
              <a:t>✓</a:t>
            </a:r>
            <a:r>
              <a:rPr lang="es-ES" noProof="0" dirty="0">
                <a:solidFill>
                  <a:srgbClr val="00B050"/>
                </a:solidFill>
              </a:rPr>
              <a:t> </a:t>
            </a:r>
            <a:endParaRPr lang="es-ES" dirty="0">
              <a:solidFill>
                <a:srgbClr val="00B050"/>
              </a:solidFill>
            </a:endParaRPr>
          </a:p>
          <a:p>
            <a:endParaRPr lang="es-ES" sz="2200" noProof="0" dirty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Que se</a:t>
            </a:r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 modifica </a:t>
            </a:r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de manera clara la disposición de </a:t>
            </a:r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los clústeres </a:t>
            </a:r>
          </a:p>
          <a:p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⤷</a:t>
            </a:r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 Es </a:t>
            </a:r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razonable</a:t>
            </a:r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 deducir que la </a:t>
            </a:r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distancia</a:t>
            </a:r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 se puede </a:t>
            </a:r>
            <a:r>
              <a:rPr lang="es-ES" sz="2200" b="1" noProof="0" dirty="0">
                <a:solidFill>
                  <a:schemeClr val="tx1"/>
                </a:solidFill>
                <a:latin typeface="Aptos (Body)"/>
              </a:rPr>
              <a:t>ajustar en función del objetivo.</a:t>
            </a:r>
          </a:p>
          <a:p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2AE284B-9CD3-B36C-B29E-1DC1F4B44723}"/>
              </a:ext>
            </a:extLst>
          </p:cNvPr>
          <p:cNvSpPr/>
          <p:nvPr/>
        </p:nvSpPr>
        <p:spPr>
          <a:xfrm>
            <a:off x="6166166" y="3783940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Resulta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difícil analizar patrones o tendencias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⤷ Es necesario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revisar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su uso en conjunción con otras de las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líneas futuras</a:t>
            </a:r>
            <a:endParaRPr lang="es-ES" sz="2200" b="1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702D7-9908-91BE-6CA9-B91230391C8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1B39D0-7E1F-4545-CE14-C2F3749E68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9DFDD80-54CE-48D3-048A-65890A8304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F88FA3-B163-3F4A-7190-8C3FFE14FE9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C448A6-C254-77EC-3110-DAFAE9C3869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8FC34D12-D674-A544-944A-6D50BFB1D1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70167" y="2295533"/>
            <a:ext cx="12192000" cy="35923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50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70"/>
    </mc:Choice>
    <mc:Fallback xmlns="">
      <p:transition spd="slow" advTm="30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DE7DD-5A15-8B73-1E1E-29FAD4551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A072355-CA95-F029-CE81-F9790AE78F7E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CuadroTexto 12">
            <a:extLst>
              <a:ext uri="{FF2B5EF4-FFF2-40B4-BE49-F238E27FC236}">
                <a16:creationId xmlns:a16="http://schemas.microsoft.com/office/drawing/2014/main" id="{FC4A63D0-5D56-B100-B522-A8A3EA78130A}"/>
              </a:ext>
            </a:extLst>
          </p:cNvPr>
          <p:cNvSpPr txBox="1"/>
          <p:nvPr/>
        </p:nvSpPr>
        <p:spPr>
          <a:xfrm>
            <a:off x="4739457" y="2584097"/>
            <a:ext cx="49982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+mj-lt"/>
              </a:rPr>
              <a:t>Facilita</a:t>
            </a:r>
            <a:r>
              <a:rPr lang="en-GB" dirty="0">
                <a:latin typeface="+mj-lt"/>
              </a:rPr>
              <a:t> la </a:t>
            </a:r>
            <a:r>
              <a:rPr lang="en-GB" dirty="0" err="1">
                <a:latin typeface="+mj-lt"/>
              </a:rPr>
              <a:t>interpretación</a:t>
            </a:r>
            <a:endParaRPr lang="en-GB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Apoya</a:t>
            </a:r>
            <a:r>
              <a:rPr lang="en-GB" dirty="0">
                <a:latin typeface="+mj-lt"/>
              </a:rPr>
              <a:t> las </a:t>
            </a:r>
            <a:r>
              <a:rPr lang="en-GB" dirty="0" err="1">
                <a:latin typeface="+mj-lt"/>
              </a:rPr>
              <a:t>decisiones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en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analistas</a:t>
            </a:r>
            <a:r>
              <a:rPr lang="en-GB" dirty="0">
                <a:latin typeface="+mj-lt"/>
              </a:rPr>
              <a:t> no </a:t>
            </a:r>
            <a:r>
              <a:rPr lang="en-GB" dirty="0" err="1">
                <a:latin typeface="+mj-lt"/>
              </a:rPr>
              <a:t>expertos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en</a:t>
            </a:r>
            <a:r>
              <a:rPr lang="en-GB" dirty="0">
                <a:latin typeface="+mj-lt"/>
              </a:rPr>
              <a:t> la </a:t>
            </a:r>
            <a:r>
              <a:rPr lang="en-GB" dirty="0" err="1">
                <a:latin typeface="+mj-lt"/>
              </a:rPr>
              <a:t>herramienta</a:t>
            </a:r>
            <a:r>
              <a:rPr lang="en-GB" dirty="0">
                <a:latin typeface="+mj-lt"/>
              </a:rPr>
              <a:t> </a:t>
            </a:r>
          </a:p>
          <a:p>
            <a:pPr marL="285750" indent="-285750">
              <a:buFontTx/>
              <a:buChar char="-"/>
            </a:pPr>
            <a:endParaRPr lang="en-GB" dirty="0">
              <a:latin typeface="+mj-lt"/>
            </a:endParaRPr>
          </a:p>
          <a:p>
            <a:r>
              <a:rPr lang="en-GB" dirty="0" err="1">
                <a:latin typeface="+mj-lt"/>
              </a:rPr>
              <a:t>Mejora</a:t>
            </a:r>
            <a:r>
              <a:rPr lang="en-GB" dirty="0">
                <a:latin typeface="+mj-lt"/>
              </a:rPr>
              <a:t> la </a:t>
            </a:r>
            <a:r>
              <a:rPr lang="en-GB" dirty="0" err="1">
                <a:latin typeface="+mj-lt"/>
              </a:rPr>
              <a:t>comunicación</a:t>
            </a:r>
            <a:r>
              <a:rPr lang="en-GB" dirty="0">
                <a:latin typeface="+mj-lt"/>
              </a:rPr>
              <a:t> de </a:t>
            </a:r>
            <a:r>
              <a:rPr lang="en-GB" dirty="0" err="1">
                <a:latin typeface="+mj-lt"/>
              </a:rPr>
              <a:t>los</a:t>
            </a:r>
            <a:r>
              <a:rPr lang="en-GB" dirty="0">
                <a:latin typeface="+mj-lt"/>
              </a:rPr>
              <a:t> </a:t>
            </a:r>
            <a:r>
              <a:rPr lang="en-GB" dirty="0" err="1">
                <a:latin typeface="+mj-lt"/>
              </a:rPr>
              <a:t>hallazgos</a:t>
            </a:r>
            <a:endParaRPr lang="en-GB" dirty="0">
              <a:latin typeface="+mj-lt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6AA8AC-EDBE-69B8-3496-B8A6EC9C1CAF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Series temporales | Análisis visual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06CDE-FF65-944D-0363-441E041EC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</a:t>
            </a:fld>
            <a:endParaRPr lang="es-ES" noProof="0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95F926E5-B2DA-9FB9-4D0D-35D182302D0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Abrir llave 1">
            <a:extLst>
              <a:ext uri="{FF2B5EF4-FFF2-40B4-BE49-F238E27FC236}">
                <a16:creationId xmlns:a16="http://schemas.microsoft.com/office/drawing/2014/main" id="{222EC219-B5FF-31BD-507F-67F9EFEC6FA5}"/>
              </a:ext>
            </a:extLst>
          </p:cNvPr>
          <p:cNvSpPr/>
          <p:nvPr/>
        </p:nvSpPr>
        <p:spPr>
          <a:xfrm>
            <a:off x="4028445" y="2438400"/>
            <a:ext cx="358588" cy="1981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latin typeface="+mj-lt"/>
            </a:endParaRPr>
          </a:p>
        </p:txBody>
      </p:sp>
      <p:sp>
        <p:nvSpPr>
          <p:cNvPr id="8" name="Rectángulo 4">
            <a:extLst>
              <a:ext uri="{FF2B5EF4-FFF2-40B4-BE49-F238E27FC236}">
                <a16:creationId xmlns:a16="http://schemas.microsoft.com/office/drawing/2014/main" id="{A44685E2-21A9-46A3-F01D-D5353B74AA42}"/>
              </a:ext>
            </a:extLst>
          </p:cNvPr>
          <p:cNvSpPr/>
          <p:nvPr/>
        </p:nvSpPr>
        <p:spPr>
          <a:xfrm>
            <a:off x="739991" y="3187019"/>
            <a:ext cx="3288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latin typeface="+mj-lt"/>
              </a:rPr>
              <a:t>Análisis</a:t>
            </a:r>
            <a:r>
              <a:rPr lang="en-GB" dirty="0">
                <a:latin typeface="+mj-lt"/>
              </a:rPr>
              <a:t> Visual Series </a:t>
            </a:r>
            <a:r>
              <a:rPr lang="en-GB" dirty="0" err="1">
                <a:latin typeface="+mj-lt"/>
              </a:rPr>
              <a:t>Temporales</a:t>
            </a:r>
            <a:endParaRPr lang="en-GB" dirty="0">
              <a:latin typeface="+mj-lt"/>
            </a:endParaRPr>
          </a:p>
        </p:txBody>
      </p:sp>
      <p:pic>
        <p:nvPicPr>
          <p:cNvPr id="23" name="Graphic 22" descr="Magnifying glass with solid fill">
            <a:extLst>
              <a:ext uri="{FF2B5EF4-FFF2-40B4-BE49-F238E27FC236}">
                <a16:creationId xmlns:a16="http://schemas.microsoft.com/office/drawing/2014/main" id="{1D10AE82-3FA5-521B-E3B3-B41D194287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87033" y="2584097"/>
            <a:ext cx="329849" cy="329849"/>
          </a:xfrm>
          <a:prstGeom prst="rect">
            <a:avLst/>
          </a:prstGeom>
        </p:spPr>
      </p:pic>
      <p:pic>
        <p:nvPicPr>
          <p:cNvPr id="25" name="Graphic 24" descr="Fork In Road with solid fill">
            <a:extLst>
              <a:ext uri="{FF2B5EF4-FFF2-40B4-BE49-F238E27FC236}">
                <a16:creationId xmlns:a16="http://schemas.microsoft.com/office/drawing/2014/main" id="{4BA92C0C-DF0D-EE0C-9556-EB3D7F78444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80869" y="3281966"/>
            <a:ext cx="358588" cy="358588"/>
          </a:xfrm>
          <a:prstGeom prst="rect">
            <a:avLst/>
          </a:prstGeom>
        </p:spPr>
      </p:pic>
      <p:pic>
        <p:nvPicPr>
          <p:cNvPr id="27" name="Graphic 26" descr="Board Of Directors with solid fill">
            <a:extLst>
              <a:ext uri="{FF2B5EF4-FFF2-40B4-BE49-F238E27FC236}">
                <a16:creationId xmlns:a16="http://schemas.microsoft.com/office/drawing/2014/main" id="{3D0A82D9-83A5-4459-F99C-BBFB2CA99D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380869" y="3979835"/>
            <a:ext cx="358588" cy="358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383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12"/>
    </mc:Choice>
    <mc:Fallback xmlns="">
      <p:transition spd="slow" advTm="12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EFFE-4AC3-5973-8722-C3F0E08B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0423E4-A1CD-5091-EED0-3DC039C30CCB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4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E468BE-5854-17CE-07FC-C9224DE9B82B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Discusión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FA44-843B-3061-09B5-DDB7E640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70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F4625-D105-5477-FD3F-263D4228432F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6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28"/>
    </mc:Choice>
    <mc:Fallback xmlns="">
      <p:transition spd="slow" advTm="3928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9978-70CA-2208-E541-8D7C22FD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824239-0E7E-4560-56F9-675927FEC93B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F53E52D7-4709-ED1F-FB4B-20EA6648C8AB}"/>
              </a:ext>
            </a:extLst>
          </p:cNvPr>
          <p:cNvSpPr/>
          <p:nvPr/>
        </p:nvSpPr>
        <p:spPr>
          <a:xfrm>
            <a:off x="902089" y="2107651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Mejora eficiencia (tiempo ejecución)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00EB-6115-D518-C98F-FD37775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38F01-63F2-6868-AFEC-FE0896731CE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8483D19-AB49-A515-42CB-7CE688B72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71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6A89632-BA90-0CE5-E67B-56224A804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2134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405883D7-F5EF-79A2-4C06-911030222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53DC2ED-C9A1-2A91-172B-FE8597D226D4}"/>
              </a:ext>
            </a:extLst>
          </p:cNvPr>
          <p:cNvSpPr/>
          <p:nvPr/>
        </p:nvSpPr>
        <p:spPr>
          <a:xfrm>
            <a:off x="902088" y="4530509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 dirty="0">
                <a:solidFill>
                  <a:srgbClr val="00B050"/>
                </a:solidFill>
              </a:rPr>
              <a:t>✓</a:t>
            </a:r>
            <a:r>
              <a:rPr lang="es-ES" noProof="0" dirty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 dirty="0">
              <a:solidFill>
                <a:srgbClr val="00B050"/>
              </a:solidFill>
            </a:endParaRPr>
          </a:p>
          <a:p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Mejora interpretabilidad (visual)</a:t>
            </a:r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DFE1638-9495-7494-8A91-6D123C9BEC78}"/>
              </a:ext>
            </a:extLst>
          </p:cNvPr>
          <p:cNvSpPr/>
          <p:nvPr/>
        </p:nvSpPr>
        <p:spPr>
          <a:xfrm>
            <a:off x="6966015" y="4535479"/>
            <a:ext cx="4792853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Sólo admite series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univariables</a:t>
            </a:r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Matrix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Profile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multivariable</a:t>
            </a:r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550F004-60AE-FA30-BCF5-CCF4DB249599}"/>
              </a:ext>
            </a:extLst>
          </p:cNvPr>
          <p:cNvSpPr/>
          <p:nvPr/>
        </p:nvSpPr>
        <p:spPr>
          <a:xfrm>
            <a:off x="6966014" y="2107650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Depende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del tamaño de la ventana.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MPlot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multifocal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Difícil de integrar</a:t>
            </a:r>
          </a:p>
          <a:p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E20EE9-3547-1032-B456-E305E6DE1C9D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4E39DA-E909-A5B2-80C8-346AFC7A5E0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B635BBA-BD60-BA5B-7B28-3639CDBEF21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4EEE73-E40D-9614-4DDF-1ACE2858722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C35BCF-583B-59D9-41E6-6917B4412BB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63D9FE2-3AFB-F81A-AE4B-8830C0339D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7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033"/>
    </mc:Choice>
    <mc:Fallback xmlns="">
      <p:transition spd="slow" advTm="44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2C98-01D3-AC41-5956-3F55C53A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E0E107-1C7E-AE00-1A0B-33E1C66977D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E09C3-B452-E889-AE49-F1F38298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CCDF48-B53B-4EF7-B694-F14DA6F5498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MOMENT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21177A-F738-E96F-F3A1-77E5754B74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72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C13F7646-14D6-1D1D-25C0-9C95E91008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ABE1F40-F417-1589-555D-6E87800B72D4}"/>
              </a:ext>
            </a:extLst>
          </p:cNvPr>
          <p:cNvSpPr/>
          <p:nvPr/>
        </p:nvSpPr>
        <p:spPr>
          <a:xfrm>
            <a:off x="986314" y="2532595"/>
            <a:ext cx="5703244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8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mejora en eficiencia ha sido la esperada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9DC94F9-E8E5-C63E-524D-BEFDE31BA01C}"/>
              </a:ext>
            </a:extLst>
          </p:cNvPr>
          <p:cNvSpPr/>
          <p:nvPr/>
        </p:nvSpPr>
        <p:spPr>
          <a:xfrm>
            <a:off x="986315" y="4453862"/>
            <a:ext cx="5703243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endParaRPr lang="es-ES" sz="2600" b="1">
              <a:solidFill>
                <a:srgbClr val="FF0000"/>
              </a:solidFill>
            </a:endParaRPr>
          </a:p>
          <a:p>
            <a:pPr lvl="1" algn="ctr"/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interpretabilidad no ha sido la esperada</a:t>
            </a: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aphic 17" descr="Good Idea outline">
            <a:extLst>
              <a:ext uri="{FF2B5EF4-FFF2-40B4-BE49-F238E27FC236}">
                <a16:creationId xmlns:a16="http://schemas.microsoft.com/office/drawing/2014/main" id="{06BD5F61-F189-450B-2879-0FBA4FF314DB}"/>
              </a:ext>
            </a:extLst>
          </p:cNvPr>
          <p:cNvGrpSpPr/>
          <p:nvPr/>
        </p:nvGrpSpPr>
        <p:grpSpPr>
          <a:xfrm>
            <a:off x="9334126" y="1738778"/>
            <a:ext cx="647989" cy="768562"/>
            <a:chOff x="11989641" y="243636"/>
            <a:chExt cx="647989" cy="768562"/>
          </a:xfrm>
          <a:solidFill>
            <a:schemeClr val="accent3">
              <a:lumMod val="7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0897CC-0C53-9D7E-41E9-FFBA770E69F5}"/>
                </a:ext>
              </a:extLst>
            </p:cNvPr>
            <p:cNvSpPr/>
            <p:nvPr/>
          </p:nvSpPr>
          <p:spPr>
            <a:xfrm>
              <a:off x="11989641" y="243636"/>
              <a:ext cx="647989" cy="768562"/>
            </a:xfrm>
            <a:custGeom>
              <a:avLst/>
              <a:gdLst>
                <a:gd name="connsiteX0" fmla="*/ 112590 w 647989"/>
                <a:gd name="connsiteY0" fmla="*/ 527514 h 768562"/>
                <a:gd name="connsiteX1" fmla="*/ 112590 w 647989"/>
                <a:gd name="connsiteY1" fmla="*/ 768563 h 768562"/>
                <a:gd name="connsiteX2" fmla="*/ 413580 w 647989"/>
                <a:gd name="connsiteY2" fmla="*/ 768563 h 768562"/>
                <a:gd name="connsiteX3" fmla="*/ 413580 w 647989"/>
                <a:gd name="connsiteY3" fmla="*/ 654263 h 768562"/>
                <a:gd name="connsiteX4" fmla="*/ 460253 w 647989"/>
                <a:gd name="connsiteY4" fmla="*/ 654263 h 768562"/>
                <a:gd name="connsiteX5" fmla="*/ 572648 w 647989"/>
                <a:gd name="connsiteY5" fmla="*/ 541868 h 768562"/>
                <a:gd name="connsiteX6" fmla="*/ 572648 w 647989"/>
                <a:gd name="connsiteY6" fmla="*/ 539963 h 768562"/>
                <a:gd name="connsiteX7" fmla="*/ 572648 w 647989"/>
                <a:gd name="connsiteY7" fmla="*/ 482813 h 768562"/>
                <a:gd name="connsiteX8" fmla="*/ 614558 w 647989"/>
                <a:gd name="connsiteY8" fmla="*/ 482813 h 768562"/>
                <a:gd name="connsiteX9" fmla="*/ 638370 w 647989"/>
                <a:gd name="connsiteY9" fmla="*/ 416138 h 768562"/>
                <a:gd name="connsiteX10" fmla="*/ 572648 w 647989"/>
                <a:gd name="connsiteY10" fmla="*/ 301838 h 768562"/>
                <a:gd name="connsiteX11" fmla="*/ 572648 w 647989"/>
                <a:gd name="connsiteY11" fmla="*/ 297075 h 768562"/>
                <a:gd name="connsiteX12" fmla="*/ 296974 w 647989"/>
                <a:gd name="connsiteY12" fmla="*/ 194 h 768562"/>
                <a:gd name="connsiteX13" fmla="*/ 296880 w 647989"/>
                <a:gd name="connsiteY13" fmla="*/ 190 h 768562"/>
                <a:gd name="connsiteX14" fmla="*/ 286250 w 647989"/>
                <a:gd name="connsiteY14" fmla="*/ 0 h 768562"/>
                <a:gd name="connsiteX15" fmla="*/ 195 w 647989"/>
                <a:gd name="connsiteY15" fmla="*/ 276054 h 768562"/>
                <a:gd name="connsiteX16" fmla="*/ 195 w 647989"/>
                <a:gd name="connsiteY16" fmla="*/ 296942 h 768562"/>
                <a:gd name="connsiteX17" fmla="*/ 112590 w 647989"/>
                <a:gd name="connsiteY17" fmla="*/ 527514 h 768562"/>
                <a:gd name="connsiteX18" fmla="*/ 19188 w 647989"/>
                <a:gd name="connsiteY18" fmla="*/ 296247 h 768562"/>
                <a:gd name="connsiteX19" fmla="*/ 19188 w 647989"/>
                <a:gd name="connsiteY19" fmla="*/ 276739 h 768562"/>
                <a:gd name="connsiteX20" fmla="*/ 286250 w 647989"/>
                <a:gd name="connsiteY20" fmla="*/ 19050 h 768562"/>
                <a:gd name="connsiteX21" fmla="*/ 296184 w 647989"/>
                <a:gd name="connsiteY21" fmla="*/ 19231 h 768562"/>
                <a:gd name="connsiteX22" fmla="*/ 553636 w 647989"/>
                <a:gd name="connsiteY22" fmla="*/ 296247 h 768562"/>
                <a:gd name="connsiteX23" fmla="*/ 553636 w 647989"/>
                <a:gd name="connsiteY23" fmla="*/ 306791 h 768562"/>
                <a:gd name="connsiteX24" fmla="*/ 556169 w 647989"/>
                <a:gd name="connsiteY24" fmla="*/ 311201 h 768562"/>
                <a:gd name="connsiteX25" fmla="*/ 621892 w 647989"/>
                <a:gd name="connsiteY25" fmla="*/ 425501 h 768562"/>
                <a:gd name="connsiteX26" fmla="*/ 622149 w 647989"/>
                <a:gd name="connsiteY26" fmla="*/ 425939 h 768562"/>
                <a:gd name="connsiteX27" fmla="*/ 622425 w 647989"/>
                <a:gd name="connsiteY27" fmla="*/ 426368 h 768562"/>
                <a:gd name="connsiteX28" fmla="*/ 627245 w 647989"/>
                <a:gd name="connsiteY28" fmla="*/ 453142 h 768562"/>
                <a:gd name="connsiteX29" fmla="*/ 613300 w 647989"/>
                <a:gd name="connsiteY29" fmla="*/ 463620 h 768562"/>
                <a:gd name="connsiteX30" fmla="*/ 553626 w 647989"/>
                <a:gd name="connsiteY30" fmla="*/ 463620 h 768562"/>
                <a:gd name="connsiteX31" fmla="*/ 553626 w 647989"/>
                <a:gd name="connsiteY31" fmla="*/ 541725 h 768562"/>
                <a:gd name="connsiteX32" fmla="*/ 460281 w 647989"/>
                <a:gd name="connsiteY32" fmla="*/ 635070 h 768562"/>
                <a:gd name="connsiteX33" fmla="*/ 394559 w 647989"/>
                <a:gd name="connsiteY33" fmla="*/ 635070 h 768562"/>
                <a:gd name="connsiteX34" fmla="*/ 394559 w 647989"/>
                <a:gd name="connsiteY34" fmla="*/ 749370 h 768562"/>
                <a:gd name="connsiteX35" fmla="*/ 131669 w 647989"/>
                <a:gd name="connsiteY35" fmla="*/ 749370 h 768562"/>
                <a:gd name="connsiteX36" fmla="*/ 131669 w 647989"/>
                <a:gd name="connsiteY36" fmla="*/ 518179 h 768562"/>
                <a:gd name="connsiteX37" fmla="*/ 124296 w 647989"/>
                <a:gd name="connsiteY37" fmla="*/ 512464 h 768562"/>
                <a:gd name="connsiteX38" fmla="*/ 19245 w 647989"/>
                <a:gd name="connsiteY38" fmla="*/ 297018 h 768562"/>
                <a:gd name="connsiteX39" fmla="*/ 19245 w 647989"/>
                <a:gd name="connsiteY39" fmla="*/ 296637 h 7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47989" h="768562">
                  <a:moveTo>
                    <a:pt x="112590" y="527514"/>
                  </a:moveTo>
                  <a:lnTo>
                    <a:pt x="112590" y="768563"/>
                  </a:lnTo>
                  <a:lnTo>
                    <a:pt x="413580" y="768563"/>
                  </a:lnTo>
                  <a:lnTo>
                    <a:pt x="413580" y="654263"/>
                  </a:lnTo>
                  <a:lnTo>
                    <a:pt x="460253" y="654263"/>
                  </a:lnTo>
                  <a:cubicBezTo>
                    <a:pt x="522327" y="654263"/>
                    <a:pt x="572648" y="603942"/>
                    <a:pt x="572648" y="541868"/>
                  </a:cubicBezTo>
                  <a:cubicBezTo>
                    <a:pt x="572648" y="541230"/>
                    <a:pt x="572648" y="540591"/>
                    <a:pt x="572648" y="539963"/>
                  </a:cubicBezTo>
                  <a:lnTo>
                    <a:pt x="572648" y="482813"/>
                  </a:lnTo>
                  <a:lnTo>
                    <a:pt x="614558" y="482813"/>
                  </a:lnTo>
                  <a:cubicBezTo>
                    <a:pt x="639323" y="479955"/>
                    <a:pt x="661230" y="451380"/>
                    <a:pt x="638370" y="416138"/>
                  </a:cubicBezTo>
                  <a:lnTo>
                    <a:pt x="572648" y="301838"/>
                  </a:lnTo>
                  <a:lnTo>
                    <a:pt x="572648" y="297075"/>
                  </a:lnTo>
                  <a:cubicBezTo>
                    <a:pt x="578504" y="138969"/>
                    <a:pt x="455080" y="6050"/>
                    <a:pt x="296974" y="194"/>
                  </a:cubicBezTo>
                  <a:cubicBezTo>
                    <a:pt x="296943" y="193"/>
                    <a:pt x="296911" y="192"/>
                    <a:pt x="296880" y="190"/>
                  </a:cubicBezTo>
                  <a:cubicBezTo>
                    <a:pt x="293327" y="57"/>
                    <a:pt x="289774" y="0"/>
                    <a:pt x="286250" y="0"/>
                  </a:cubicBezTo>
                  <a:cubicBezTo>
                    <a:pt x="132174" y="114"/>
                    <a:pt x="5789" y="122080"/>
                    <a:pt x="195" y="276054"/>
                  </a:cubicBezTo>
                  <a:cubicBezTo>
                    <a:pt x="-65" y="283038"/>
                    <a:pt x="-65" y="290001"/>
                    <a:pt x="195" y="296942"/>
                  </a:cubicBezTo>
                  <a:cubicBezTo>
                    <a:pt x="-181" y="387084"/>
                    <a:pt x="41350" y="472282"/>
                    <a:pt x="112590" y="527514"/>
                  </a:cubicBezTo>
                  <a:close/>
                  <a:moveTo>
                    <a:pt x="19188" y="296247"/>
                  </a:moveTo>
                  <a:cubicBezTo>
                    <a:pt x="18959" y="289779"/>
                    <a:pt x="18959" y="283216"/>
                    <a:pt x="19188" y="276739"/>
                  </a:cubicBezTo>
                  <a:cubicBezTo>
                    <a:pt x="23900" y="132767"/>
                    <a:pt x="142201" y="18618"/>
                    <a:pt x="286250" y="19050"/>
                  </a:cubicBezTo>
                  <a:cubicBezTo>
                    <a:pt x="289536" y="19050"/>
                    <a:pt x="292860" y="19107"/>
                    <a:pt x="296184" y="19231"/>
                  </a:cubicBezTo>
                  <a:cubicBezTo>
                    <a:pt x="443697" y="24800"/>
                    <a:pt x="558867" y="148721"/>
                    <a:pt x="553636" y="296247"/>
                  </a:cubicBezTo>
                  <a:lnTo>
                    <a:pt x="553636" y="306791"/>
                  </a:lnTo>
                  <a:lnTo>
                    <a:pt x="556169" y="311201"/>
                  </a:lnTo>
                  <a:lnTo>
                    <a:pt x="621892" y="425501"/>
                  </a:lnTo>
                  <a:lnTo>
                    <a:pt x="622149" y="425939"/>
                  </a:lnTo>
                  <a:lnTo>
                    <a:pt x="622425" y="426368"/>
                  </a:lnTo>
                  <a:cubicBezTo>
                    <a:pt x="628610" y="433832"/>
                    <a:pt x="630438" y="443989"/>
                    <a:pt x="627245" y="453142"/>
                  </a:cubicBezTo>
                  <a:cubicBezTo>
                    <a:pt x="624542" y="458665"/>
                    <a:pt x="619357" y="462561"/>
                    <a:pt x="613300" y="463620"/>
                  </a:cubicBezTo>
                  <a:lnTo>
                    <a:pt x="553626" y="463620"/>
                  </a:lnTo>
                  <a:lnTo>
                    <a:pt x="553626" y="541725"/>
                  </a:lnTo>
                  <a:cubicBezTo>
                    <a:pt x="553558" y="593249"/>
                    <a:pt x="511806" y="635001"/>
                    <a:pt x="460281" y="635070"/>
                  </a:cubicBezTo>
                  <a:lnTo>
                    <a:pt x="394559" y="635070"/>
                  </a:lnTo>
                  <a:lnTo>
                    <a:pt x="394559" y="749370"/>
                  </a:lnTo>
                  <a:lnTo>
                    <a:pt x="131669" y="749370"/>
                  </a:lnTo>
                  <a:lnTo>
                    <a:pt x="131669" y="518179"/>
                  </a:lnTo>
                  <a:lnTo>
                    <a:pt x="124296" y="512464"/>
                  </a:lnTo>
                  <a:cubicBezTo>
                    <a:pt x="57917" y="460700"/>
                    <a:pt x="19151" y="381194"/>
                    <a:pt x="19245" y="297018"/>
                  </a:cubicBezTo>
                  <a:lnTo>
                    <a:pt x="19245" y="29663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01B84-8DA0-20A8-ABB8-996D5A2BBC56}"/>
                </a:ext>
              </a:extLst>
            </p:cNvPr>
            <p:cNvSpPr/>
            <p:nvPr/>
          </p:nvSpPr>
          <p:spPr>
            <a:xfrm>
              <a:off x="12233304" y="690968"/>
              <a:ext cx="60959" cy="28174"/>
            </a:xfrm>
            <a:custGeom>
              <a:avLst/>
              <a:gdLst>
                <a:gd name="connsiteX0" fmla="*/ 30480 w 60959"/>
                <a:gd name="connsiteY0" fmla="*/ 28175 h 28174"/>
                <a:gd name="connsiteX1" fmla="*/ 30480 w 60959"/>
                <a:gd name="connsiteY1" fmla="*/ 28175 h 28174"/>
                <a:gd name="connsiteX2" fmla="*/ 60960 w 60959"/>
                <a:gd name="connsiteY2" fmla="*/ 0 h 28174"/>
                <a:gd name="connsiteX3" fmla="*/ 0 w 60959"/>
                <a:gd name="connsiteY3" fmla="*/ 0 h 28174"/>
                <a:gd name="connsiteX4" fmla="*/ 30480 w 60959"/>
                <a:gd name="connsiteY4" fmla="*/ 28175 h 2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28174">
                  <a:moveTo>
                    <a:pt x="30480" y="28175"/>
                  </a:moveTo>
                  <a:lnTo>
                    <a:pt x="30480" y="28175"/>
                  </a:lnTo>
                  <a:cubicBezTo>
                    <a:pt x="46437" y="28179"/>
                    <a:pt x="59712" y="15908"/>
                    <a:pt x="60960" y="0"/>
                  </a:cubicBezTo>
                  <a:lnTo>
                    <a:pt x="0" y="0"/>
                  </a:lnTo>
                  <a:cubicBezTo>
                    <a:pt x="1244" y="15910"/>
                    <a:pt x="14522" y="28184"/>
                    <a:pt x="30480" y="281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0FA76F-6093-D97A-3993-21862E736687}"/>
                </a:ext>
              </a:extLst>
            </p:cNvPr>
            <p:cNvSpPr/>
            <p:nvPr/>
          </p:nvSpPr>
          <p:spPr>
            <a:xfrm>
              <a:off x="12141874" y="369185"/>
              <a:ext cx="243840" cy="254593"/>
            </a:xfrm>
            <a:custGeom>
              <a:avLst/>
              <a:gdLst>
                <a:gd name="connsiteX0" fmla="*/ 10 w 243840"/>
                <a:gd name="connsiteY0" fmla="*/ 126130 h 254593"/>
                <a:gd name="connsiteX1" fmla="*/ 8506 w 243840"/>
                <a:gd name="connsiteY1" fmla="*/ 168326 h 254593"/>
                <a:gd name="connsiteX2" fmla="*/ 29689 w 243840"/>
                <a:gd name="connsiteY2" fmla="*/ 203025 h 254593"/>
                <a:gd name="connsiteX3" fmla="*/ 58264 w 243840"/>
                <a:gd name="connsiteY3" fmla="*/ 249393 h 254593"/>
                <a:gd name="connsiteX4" fmla="*/ 66656 w 243840"/>
                <a:gd name="connsiteY4" fmla="*/ 254594 h 254593"/>
                <a:gd name="connsiteX5" fmla="*/ 177203 w 243840"/>
                <a:gd name="connsiteY5" fmla="*/ 254594 h 254593"/>
                <a:gd name="connsiteX6" fmla="*/ 185595 w 243840"/>
                <a:gd name="connsiteY6" fmla="*/ 249403 h 254593"/>
                <a:gd name="connsiteX7" fmla="*/ 214170 w 243840"/>
                <a:gd name="connsiteY7" fmla="*/ 203035 h 254593"/>
                <a:gd name="connsiteX8" fmla="*/ 235353 w 243840"/>
                <a:gd name="connsiteY8" fmla="*/ 168335 h 254593"/>
                <a:gd name="connsiteX9" fmla="*/ 243840 w 243840"/>
                <a:gd name="connsiteY9" fmla="*/ 126140 h 254593"/>
                <a:gd name="connsiteX10" fmla="*/ 243840 w 243840"/>
                <a:gd name="connsiteY10" fmla="*/ 121920 h 254593"/>
                <a:gd name="connsiteX11" fmla="*/ 121920 w 243840"/>
                <a:gd name="connsiteY11" fmla="*/ 0 h 254593"/>
                <a:gd name="connsiteX12" fmla="*/ 0 w 243840"/>
                <a:gd name="connsiteY12" fmla="*/ 121920 h 254593"/>
                <a:gd name="connsiteX13" fmla="*/ 121930 w 243840"/>
                <a:gd name="connsiteY13" fmla="*/ 20450 h 254593"/>
                <a:gd name="connsiteX14" fmla="*/ 224800 w 243840"/>
                <a:gd name="connsiteY14" fmla="*/ 121910 h 254593"/>
                <a:gd name="connsiteX15" fmla="*/ 224800 w 243840"/>
                <a:gd name="connsiteY15" fmla="*/ 125816 h 254593"/>
                <a:gd name="connsiteX16" fmla="*/ 217599 w 243840"/>
                <a:gd name="connsiteY16" fmla="*/ 161430 h 254593"/>
                <a:gd name="connsiteX17" fmla="*/ 199930 w 243840"/>
                <a:gd name="connsiteY17" fmla="*/ 190348 h 254593"/>
                <a:gd name="connsiteX18" fmla="*/ 199568 w 243840"/>
                <a:gd name="connsiteY18" fmla="*/ 190757 h 254593"/>
                <a:gd name="connsiteX19" fmla="*/ 199234 w 243840"/>
                <a:gd name="connsiteY19" fmla="*/ 191176 h 254593"/>
                <a:gd name="connsiteX20" fmla="*/ 171117 w 243840"/>
                <a:gd name="connsiteY20" fmla="*/ 235515 h 254593"/>
                <a:gd name="connsiteX21" fmla="*/ 72695 w 243840"/>
                <a:gd name="connsiteY21" fmla="*/ 235515 h 254593"/>
                <a:gd name="connsiteX22" fmla="*/ 44577 w 243840"/>
                <a:gd name="connsiteY22" fmla="*/ 191176 h 254593"/>
                <a:gd name="connsiteX23" fmla="*/ 44244 w 243840"/>
                <a:gd name="connsiteY23" fmla="*/ 190757 h 254593"/>
                <a:gd name="connsiteX24" fmla="*/ 43929 w 243840"/>
                <a:gd name="connsiteY24" fmla="*/ 190348 h 254593"/>
                <a:gd name="connsiteX25" fmla="*/ 26289 w 243840"/>
                <a:gd name="connsiteY25" fmla="*/ 161487 h 254593"/>
                <a:gd name="connsiteX26" fmla="*/ 19060 w 243840"/>
                <a:gd name="connsiteY26" fmla="*/ 125778 h 254593"/>
                <a:gd name="connsiteX27" fmla="*/ 19060 w 243840"/>
                <a:gd name="connsiteY27" fmla="*/ 122225 h 254593"/>
                <a:gd name="connsiteX28" fmla="*/ 121920 w 243840"/>
                <a:gd name="connsiteY28" fmla="*/ 20450 h 2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0" h="254593">
                  <a:moveTo>
                    <a:pt x="10" y="126130"/>
                  </a:moveTo>
                  <a:cubicBezTo>
                    <a:pt x="465" y="140571"/>
                    <a:pt x="3337" y="154834"/>
                    <a:pt x="8506" y="168326"/>
                  </a:cubicBezTo>
                  <a:cubicBezTo>
                    <a:pt x="13440" y="181064"/>
                    <a:pt x="20614" y="192816"/>
                    <a:pt x="29689" y="203025"/>
                  </a:cubicBezTo>
                  <a:cubicBezTo>
                    <a:pt x="40988" y="217316"/>
                    <a:pt x="50578" y="232877"/>
                    <a:pt x="58264" y="249393"/>
                  </a:cubicBezTo>
                  <a:cubicBezTo>
                    <a:pt x="59847" y="252579"/>
                    <a:pt x="63098" y="254593"/>
                    <a:pt x="66656" y="254594"/>
                  </a:cubicBezTo>
                  <a:lnTo>
                    <a:pt x="177203" y="254594"/>
                  </a:lnTo>
                  <a:cubicBezTo>
                    <a:pt x="180759" y="254595"/>
                    <a:pt x="184009" y="252585"/>
                    <a:pt x="185595" y="249403"/>
                  </a:cubicBezTo>
                  <a:cubicBezTo>
                    <a:pt x="193278" y="232884"/>
                    <a:pt x="202868" y="217323"/>
                    <a:pt x="214170" y="203035"/>
                  </a:cubicBezTo>
                  <a:cubicBezTo>
                    <a:pt x="223238" y="192820"/>
                    <a:pt x="230412" y="181069"/>
                    <a:pt x="235353" y="168335"/>
                  </a:cubicBezTo>
                  <a:cubicBezTo>
                    <a:pt x="240516" y="154841"/>
                    <a:pt x="243384" y="140579"/>
                    <a:pt x="243840" y="126140"/>
                  </a:cubicBezTo>
                  <a:lnTo>
                    <a:pt x="243840" y="121920"/>
                  </a:lnTo>
                  <a:cubicBezTo>
                    <a:pt x="243840" y="54586"/>
                    <a:pt x="189254" y="0"/>
                    <a:pt x="121920" y="0"/>
                  </a:cubicBezTo>
                  <a:cubicBezTo>
                    <a:pt x="54586" y="0"/>
                    <a:pt x="0" y="54586"/>
                    <a:pt x="0" y="121920"/>
                  </a:cubicBezTo>
                  <a:close/>
                  <a:moveTo>
                    <a:pt x="121930" y="20450"/>
                  </a:moveTo>
                  <a:cubicBezTo>
                    <a:pt x="178161" y="20532"/>
                    <a:pt x="223942" y="65685"/>
                    <a:pt x="224800" y="121910"/>
                  </a:cubicBezTo>
                  <a:lnTo>
                    <a:pt x="224800" y="125816"/>
                  </a:lnTo>
                  <a:cubicBezTo>
                    <a:pt x="224388" y="138004"/>
                    <a:pt x="221954" y="150039"/>
                    <a:pt x="217599" y="161430"/>
                  </a:cubicBezTo>
                  <a:cubicBezTo>
                    <a:pt x="213483" y="172047"/>
                    <a:pt x="207499" y="181841"/>
                    <a:pt x="199930" y="190348"/>
                  </a:cubicBezTo>
                  <a:lnTo>
                    <a:pt x="199568" y="190757"/>
                  </a:lnTo>
                  <a:lnTo>
                    <a:pt x="199234" y="191176"/>
                  </a:lnTo>
                  <a:cubicBezTo>
                    <a:pt x="188350" y="204942"/>
                    <a:pt x="178927" y="219801"/>
                    <a:pt x="171117" y="235515"/>
                  </a:cubicBezTo>
                  <a:lnTo>
                    <a:pt x="72695" y="235515"/>
                  </a:lnTo>
                  <a:cubicBezTo>
                    <a:pt x="64884" y="219801"/>
                    <a:pt x="55461" y="204942"/>
                    <a:pt x="44577" y="191176"/>
                  </a:cubicBezTo>
                  <a:lnTo>
                    <a:pt x="44244" y="190757"/>
                  </a:lnTo>
                  <a:lnTo>
                    <a:pt x="43929" y="190348"/>
                  </a:lnTo>
                  <a:cubicBezTo>
                    <a:pt x="36376" y="181856"/>
                    <a:pt x="30402" y="172082"/>
                    <a:pt x="26289" y="161487"/>
                  </a:cubicBezTo>
                  <a:cubicBezTo>
                    <a:pt x="21920" y="150065"/>
                    <a:pt x="19477" y="137999"/>
                    <a:pt x="19060" y="125778"/>
                  </a:cubicBezTo>
                  <a:lnTo>
                    <a:pt x="19060" y="122225"/>
                  </a:lnTo>
                  <a:cubicBezTo>
                    <a:pt x="19782" y="65895"/>
                    <a:pt x="65586" y="20576"/>
                    <a:pt x="121920" y="204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EF5DB6-D7A6-3A2B-AAF4-FB5B87053146}"/>
                </a:ext>
              </a:extLst>
            </p:cNvPr>
            <p:cNvSpPr/>
            <p:nvPr/>
          </p:nvSpPr>
          <p:spPr>
            <a:xfrm>
              <a:off x="12209663" y="648020"/>
              <a:ext cx="110175" cy="19050"/>
            </a:xfrm>
            <a:custGeom>
              <a:avLst/>
              <a:gdLst>
                <a:gd name="connsiteX0" fmla="*/ 100651 w 110175"/>
                <a:gd name="connsiteY0" fmla="*/ 0 h 19050"/>
                <a:gd name="connsiteX1" fmla="*/ 9525 w 110175"/>
                <a:gd name="connsiteY1" fmla="*/ 0 h 19050"/>
                <a:gd name="connsiteX2" fmla="*/ 0 w 110175"/>
                <a:gd name="connsiteY2" fmla="*/ 9525 h 19050"/>
                <a:gd name="connsiteX3" fmla="*/ 9525 w 110175"/>
                <a:gd name="connsiteY3" fmla="*/ 19050 h 19050"/>
                <a:gd name="connsiteX4" fmla="*/ 100651 w 110175"/>
                <a:gd name="connsiteY4" fmla="*/ 19050 h 19050"/>
                <a:gd name="connsiteX5" fmla="*/ 110176 w 110175"/>
                <a:gd name="connsiteY5" fmla="*/ 9525 h 19050"/>
                <a:gd name="connsiteX6" fmla="*/ 100651 w 110175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75" h="19050">
                  <a:moveTo>
                    <a:pt x="100651" y="0"/>
                  </a:move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lnTo>
                    <a:pt x="100651" y="19050"/>
                  </a:lnTo>
                  <a:cubicBezTo>
                    <a:pt x="105911" y="19050"/>
                    <a:pt x="110176" y="14786"/>
                    <a:pt x="110176" y="9525"/>
                  </a:cubicBezTo>
                  <a:cubicBezTo>
                    <a:pt x="110176" y="4264"/>
                    <a:pt x="105911" y="0"/>
                    <a:pt x="10065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0DA084A-B4E6-5363-60A0-69AB7FC8A72F}"/>
                </a:ext>
              </a:extLst>
            </p:cNvPr>
            <p:cNvSpPr/>
            <p:nvPr/>
          </p:nvSpPr>
          <p:spPr>
            <a:xfrm>
              <a:off x="12403611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6AA5CD-B021-C0C0-0D11-42B2020376FC}"/>
                </a:ext>
              </a:extLst>
            </p:cNvPr>
            <p:cNvSpPr/>
            <p:nvPr/>
          </p:nvSpPr>
          <p:spPr>
            <a:xfrm>
              <a:off x="12068322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48698D0-B40E-926F-A699-E2145D13996E}"/>
                </a:ext>
              </a:extLst>
            </p:cNvPr>
            <p:cNvSpPr/>
            <p:nvPr/>
          </p:nvSpPr>
          <p:spPr>
            <a:xfrm>
              <a:off x="12359989" y="586386"/>
              <a:ext cx="44714" cy="44724"/>
            </a:xfrm>
            <a:custGeom>
              <a:avLst/>
              <a:gdLst>
                <a:gd name="connsiteX0" fmla="*/ 16142 w 44714"/>
                <a:gd name="connsiteY0" fmla="*/ 2674 h 44724"/>
                <a:gd name="connsiteX1" fmla="*/ 2674 w 44714"/>
                <a:gd name="connsiteY1" fmla="*/ 2908 h 44724"/>
                <a:gd name="connsiteX2" fmla="*/ 2674 w 44714"/>
                <a:gd name="connsiteY2" fmla="*/ 16142 h 44724"/>
                <a:gd name="connsiteX3" fmla="*/ 28572 w 44714"/>
                <a:gd name="connsiteY3" fmla="*/ 42050 h 44724"/>
                <a:gd name="connsiteX4" fmla="*/ 42041 w 44714"/>
                <a:gd name="connsiteY4" fmla="*/ 41816 h 44724"/>
                <a:gd name="connsiteX5" fmla="*/ 42041 w 44714"/>
                <a:gd name="connsiteY5" fmla="*/ 28582 h 4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14" h="44724">
                  <a:moveTo>
                    <a:pt x="16142" y="2674"/>
                  </a:moveTo>
                  <a:cubicBezTo>
                    <a:pt x="12358" y="-981"/>
                    <a:pt x="6329" y="-876"/>
                    <a:pt x="2674" y="2908"/>
                  </a:cubicBezTo>
                  <a:cubicBezTo>
                    <a:pt x="-891" y="6599"/>
                    <a:pt x="-891" y="12451"/>
                    <a:pt x="2674" y="16142"/>
                  </a:cubicBezTo>
                  <a:lnTo>
                    <a:pt x="28572" y="42050"/>
                  </a:lnTo>
                  <a:cubicBezTo>
                    <a:pt x="32357" y="45705"/>
                    <a:pt x="38386" y="45600"/>
                    <a:pt x="42041" y="41816"/>
                  </a:cubicBezTo>
                  <a:cubicBezTo>
                    <a:pt x="45606" y="38125"/>
                    <a:pt x="45606" y="32273"/>
                    <a:pt x="42041" y="2858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8E0840-852A-51A7-40BB-FEE1B0D2BDC0}"/>
                </a:ext>
              </a:extLst>
            </p:cNvPr>
            <p:cNvSpPr/>
            <p:nvPr/>
          </p:nvSpPr>
          <p:spPr>
            <a:xfrm>
              <a:off x="12122668" y="349084"/>
              <a:ext cx="45067" cy="45072"/>
            </a:xfrm>
            <a:custGeom>
              <a:avLst/>
              <a:gdLst>
                <a:gd name="connsiteX0" fmla="*/ 28807 w 45067"/>
                <a:gd name="connsiteY0" fmla="*/ 42285 h 45072"/>
                <a:gd name="connsiteX1" fmla="*/ 42280 w 45067"/>
                <a:gd name="connsiteY1" fmla="*/ 42280 h 45072"/>
                <a:gd name="connsiteX2" fmla="*/ 42275 w 45067"/>
                <a:gd name="connsiteY2" fmla="*/ 28807 h 45072"/>
                <a:gd name="connsiteX3" fmla="*/ 16377 w 45067"/>
                <a:gd name="connsiteY3" fmla="*/ 2908 h 45072"/>
                <a:gd name="connsiteX4" fmla="*/ 2908 w 45067"/>
                <a:gd name="connsiteY4" fmla="*/ 2674 h 45072"/>
                <a:gd name="connsiteX5" fmla="*/ 2674 w 45067"/>
                <a:gd name="connsiteY5" fmla="*/ 16142 h 45072"/>
                <a:gd name="connsiteX6" fmla="*/ 2908 w 45067"/>
                <a:gd name="connsiteY6" fmla="*/ 16377 h 4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67" h="45072">
                  <a:moveTo>
                    <a:pt x="28807" y="42285"/>
                  </a:moveTo>
                  <a:cubicBezTo>
                    <a:pt x="32528" y="46004"/>
                    <a:pt x="38560" y="46001"/>
                    <a:pt x="42280" y="42280"/>
                  </a:cubicBezTo>
                  <a:cubicBezTo>
                    <a:pt x="45999" y="38558"/>
                    <a:pt x="45996" y="32526"/>
                    <a:pt x="42275" y="28807"/>
                  </a:cubicBezTo>
                  <a:lnTo>
                    <a:pt x="16377" y="2908"/>
                  </a:lnTo>
                  <a:cubicBezTo>
                    <a:pt x="12722" y="-876"/>
                    <a:pt x="6693" y="-981"/>
                    <a:pt x="2908" y="2674"/>
                  </a:cubicBezTo>
                  <a:cubicBezTo>
                    <a:pt x="-876" y="6329"/>
                    <a:pt x="-981" y="12359"/>
                    <a:pt x="2674" y="16142"/>
                  </a:cubicBezTo>
                  <a:cubicBezTo>
                    <a:pt x="2751" y="16222"/>
                    <a:pt x="2829" y="16300"/>
                    <a:pt x="2908" y="163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986817-574D-EA1A-AE39-AA4DFB156EB9}"/>
                </a:ext>
              </a:extLst>
            </p:cNvPr>
            <p:cNvSpPr/>
            <p:nvPr/>
          </p:nvSpPr>
          <p:spPr>
            <a:xfrm>
              <a:off x="12122668" y="586386"/>
              <a:ext cx="44948" cy="44958"/>
            </a:xfrm>
            <a:custGeom>
              <a:avLst/>
              <a:gdLst>
                <a:gd name="connsiteX0" fmla="*/ 28807 w 44948"/>
                <a:gd name="connsiteY0" fmla="*/ 2674 h 44958"/>
                <a:gd name="connsiteX1" fmla="*/ 2908 w 44948"/>
                <a:gd name="connsiteY1" fmla="*/ 28582 h 44958"/>
                <a:gd name="connsiteX2" fmla="*/ 2674 w 44948"/>
                <a:gd name="connsiteY2" fmla="*/ 42050 h 44958"/>
                <a:gd name="connsiteX3" fmla="*/ 16142 w 44948"/>
                <a:gd name="connsiteY3" fmla="*/ 42285 h 44958"/>
                <a:gd name="connsiteX4" fmla="*/ 16377 w 44948"/>
                <a:gd name="connsiteY4" fmla="*/ 42050 h 44958"/>
                <a:gd name="connsiteX5" fmla="*/ 42275 w 44948"/>
                <a:gd name="connsiteY5" fmla="*/ 16142 h 44958"/>
                <a:gd name="connsiteX6" fmla="*/ 42041 w 44948"/>
                <a:gd name="connsiteY6" fmla="*/ 2674 h 44958"/>
                <a:gd name="connsiteX7" fmla="*/ 28807 w 44948"/>
                <a:gd name="connsiteY7" fmla="*/ 2674 h 4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48" h="44958">
                  <a:moveTo>
                    <a:pt x="28807" y="2674"/>
                  </a:moveTo>
                  <a:lnTo>
                    <a:pt x="2908" y="28582"/>
                  </a:lnTo>
                  <a:cubicBezTo>
                    <a:pt x="-876" y="32237"/>
                    <a:pt x="-981" y="38266"/>
                    <a:pt x="2674" y="42050"/>
                  </a:cubicBezTo>
                  <a:cubicBezTo>
                    <a:pt x="6329" y="45835"/>
                    <a:pt x="12359" y="45939"/>
                    <a:pt x="16142" y="42285"/>
                  </a:cubicBezTo>
                  <a:cubicBezTo>
                    <a:pt x="16222" y="42207"/>
                    <a:pt x="16300" y="42129"/>
                    <a:pt x="16377" y="42050"/>
                  </a:cubicBezTo>
                  <a:lnTo>
                    <a:pt x="42275" y="16142"/>
                  </a:lnTo>
                  <a:cubicBezTo>
                    <a:pt x="45930" y="12358"/>
                    <a:pt x="45825" y="6329"/>
                    <a:pt x="42041" y="2674"/>
                  </a:cubicBezTo>
                  <a:cubicBezTo>
                    <a:pt x="38350" y="-891"/>
                    <a:pt x="32498" y="-891"/>
                    <a:pt x="28807" y="267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E471AA-44B7-7466-E1A4-DAA6A94FEB84}"/>
                </a:ext>
              </a:extLst>
            </p:cNvPr>
            <p:cNvSpPr/>
            <p:nvPr/>
          </p:nvSpPr>
          <p:spPr>
            <a:xfrm>
              <a:off x="12359865" y="349318"/>
              <a:ext cx="44838" cy="44841"/>
            </a:xfrm>
            <a:custGeom>
              <a:avLst/>
              <a:gdLst>
                <a:gd name="connsiteX0" fmla="*/ 9532 w 44838"/>
                <a:gd name="connsiteY0" fmla="*/ 44841 h 44841"/>
                <a:gd name="connsiteX1" fmla="*/ 16267 w 44838"/>
                <a:gd name="connsiteY1" fmla="*/ 42050 h 44841"/>
                <a:gd name="connsiteX2" fmla="*/ 42165 w 44838"/>
                <a:gd name="connsiteY2" fmla="*/ 16142 h 44841"/>
                <a:gd name="connsiteX3" fmla="*/ 41931 w 44838"/>
                <a:gd name="connsiteY3" fmla="*/ 2674 h 44841"/>
                <a:gd name="connsiteX4" fmla="*/ 28697 w 44838"/>
                <a:gd name="connsiteY4" fmla="*/ 2674 h 44841"/>
                <a:gd name="connsiteX5" fmla="*/ 2798 w 44838"/>
                <a:gd name="connsiteY5" fmla="*/ 28572 h 44841"/>
                <a:gd name="connsiteX6" fmla="*/ 2781 w 44838"/>
                <a:gd name="connsiteY6" fmla="*/ 42043 h 44841"/>
                <a:gd name="connsiteX7" fmla="*/ 9532 w 44838"/>
                <a:gd name="connsiteY7" fmla="*/ 44841 h 4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38" h="44841">
                  <a:moveTo>
                    <a:pt x="9532" y="44841"/>
                  </a:moveTo>
                  <a:cubicBezTo>
                    <a:pt x="12058" y="44840"/>
                    <a:pt x="14481" y="43837"/>
                    <a:pt x="16267" y="42050"/>
                  </a:cubicBezTo>
                  <a:lnTo>
                    <a:pt x="42165" y="16142"/>
                  </a:lnTo>
                  <a:cubicBezTo>
                    <a:pt x="45820" y="12358"/>
                    <a:pt x="45715" y="6329"/>
                    <a:pt x="41931" y="2674"/>
                  </a:cubicBezTo>
                  <a:cubicBezTo>
                    <a:pt x="38240" y="-891"/>
                    <a:pt x="32388" y="-891"/>
                    <a:pt x="28697" y="2674"/>
                  </a:cubicBezTo>
                  <a:lnTo>
                    <a:pt x="2798" y="28572"/>
                  </a:lnTo>
                  <a:cubicBezTo>
                    <a:pt x="-926" y="32287"/>
                    <a:pt x="-934" y="38318"/>
                    <a:pt x="2781" y="42043"/>
                  </a:cubicBezTo>
                  <a:cubicBezTo>
                    <a:pt x="4570" y="43836"/>
                    <a:pt x="7000" y="44843"/>
                    <a:pt x="9532" y="4484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BD138A-FCA9-3881-09A2-594B74E16B74}"/>
                </a:ext>
              </a:extLst>
            </p:cNvPr>
            <p:cNvSpPr/>
            <p:nvPr/>
          </p:nvSpPr>
          <p:spPr>
            <a:xfrm>
              <a:off x="12254278" y="294738"/>
              <a:ext cx="19050" cy="55683"/>
            </a:xfrm>
            <a:custGeom>
              <a:avLst/>
              <a:gdLst>
                <a:gd name="connsiteX0" fmla="*/ 9525 w 19050"/>
                <a:gd name="connsiteY0" fmla="*/ 55683 h 55683"/>
                <a:gd name="connsiteX1" fmla="*/ 19050 w 19050"/>
                <a:gd name="connsiteY1" fmla="*/ 46158 h 55683"/>
                <a:gd name="connsiteX2" fmla="*/ 19050 w 19050"/>
                <a:gd name="connsiteY2" fmla="*/ 9525 h 55683"/>
                <a:gd name="connsiteX3" fmla="*/ 9525 w 19050"/>
                <a:gd name="connsiteY3" fmla="*/ 0 h 55683"/>
                <a:gd name="connsiteX4" fmla="*/ 0 w 19050"/>
                <a:gd name="connsiteY4" fmla="*/ 9525 h 55683"/>
                <a:gd name="connsiteX5" fmla="*/ 0 w 19050"/>
                <a:gd name="connsiteY5" fmla="*/ 46158 h 55683"/>
                <a:gd name="connsiteX6" fmla="*/ 9525 w 19050"/>
                <a:gd name="connsiteY6" fmla="*/ 55683 h 5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55683">
                  <a:moveTo>
                    <a:pt x="9525" y="55683"/>
                  </a:moveTo>
                  <a:cubicBezTo>
                    <a:pt x="14786" y="55683"/>
                    <a:pt x="19050" y="51419"/>
                    <a:pt x="19050" y="46158"/>
                  </a:cubicBez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46158"/>
                  </a:lnTo>
                  <a:cubicBezTo>
                    <a:pt x="0" y="51419"/>
                    <a:pt x="4264" y="55683"/>
                    <a:pt x="9525" y="556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" name="Graphic 18" descr="Cabeza con engranajes contorno">
            <a:extLst>
              <a:ext uri="{FF2B5EF4-FFF2-40B4-BE49-F238E27FC236}">
                <a16:creationId xmlns:a16="http://schemas.microsoft.com/office/drawing/2014/main" id="{8AF5B982-EE54-CDFC-A4EA-0656FCF25AEA}"/>
              </a:ext>
            </a:extLst>
          </p:cNvPr>
          <p:cNvGrpSpPr/>
          <p:nvPr/>
        </p:nvGrpSpPr>
        <p:grpSpPr>
          <a:xfrm>
            <a:off x="9331842" y="1729929"/>
            <a:ext cx="648013" cy="769137"/>
            <a:chOff x="11989559" y="243061"/>
            <a:chExt cx="648013" cy="769137"/>
          </a:xfrm>
          <a:solidFill>
            <a:schemeClr val="bg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07A6CB-444F-0B9D-5DBE-FD8774328304}"/>
                </a:ext>
              </a:extLst>
            </p:cNvPr>
            <p:cNvSpPr/>
            <p:nvPr/>
          </p:nvSpPr>
          <p:spPr>
            <a:xfrm>
              <a:off x="12264098" y="384549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125" y="59090"/>
                    <a:pt x="17110" y="76075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183" y="27635"/>
                    <a:pt x="27635" y="19183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AE153D-6FC3-C537-C740-2BD3CE466E07}"/>
                </a:ext>
              </a:extLst>
            </p:cNvPr>
            <p:cNvSpPr/>
            <p:nvPr/>
          </p:nvSpPr>
          <p:spPr>
            <a:xfrm>
              <a:off x="12149798" y="56869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F023A-9564-252E-75B3-FB35FEB4240D}"/>
                </a:ext>
              </a:extLst>
            </p:cNvPr>
            <p:cNvSpPr/>
            <p:nvPr/>
          </p:nvSpPr>
          <p:spPr>
            <a:xfrm>
              <a:off x="12080009" y="497029"/>
              <a:ext cx="216779" cy="216808"/>
            </a:xfrm>
            <a:custGeom>
              <a:avLst/>
              <a:gdLst>
                <a:gd name="connsiteX0" fmla="*/ 30832 w 216779"/>
                <a:gd name="connsiteY0" fmla="*/ 151495 h 216808"/>
                <a:gd name="connsiteX1" fmla="*/ 22670 w 216779"/>
                <a:gd name="connsiteY1" fmla="*/ 175079 h 216808"/>
                <a:gd name="connsiteX2" fmla="*/ 40767 w 216779"/>
                <a:gd name="connsiteY2" fmla="*/ 193224 h 216808"/>
                <a:gd name="connsiteX3" fmla="*/ 64351 w 216779"/>
                <a:gd name="connsiteY3" fmla="*/ 185966 h 216808"/>
                <a:gd name="connsiteX4" fmla="*/ 84353 w 216779"/>
                <a:gd name="connsiteY4" fmla="*/ 194129 h 216808"/>
                <a:gd name="connsiteX5" fmla="*/ 95221 w 216779"/>
                <a:gd name="connsiteY5" fmla="*/ 216808 h 216808"/>
                <a:gd name="connsiteX6" fmla="*/ 120615 w 216779"/>
                <a:gd name="connsiteY6" fmla="*/ 216808 h 216808"/>
                <a:gd name="connsiteX7" fmla="*/ 130597 w 216779"/>
                <a:gd name="connsiteY7" fmla="*/ 195034 h 216808"/>
                <a:gd name="connsiteX8" fmla="*/ 150600 w 216779"/>
                <a:gd name="connsiteY8" fmla="*/ 186871 h 216808"/>
                <a:gd name="connsiteX9" fmla="*/ 174174 w 216779"/>
                <a:gd name="connsiteY9" fmla="*/ 195034 h 216808"/>
                <a:gd name="connsiteX10" fmla="*/ 192272 w 216779"/>
                <a:gd name="connsiteY10" fmla="*/ 176936 h 216808"/>
                <a:gd name="connsiteX11" fmla="*/ 185042 w 216779"/>
                <a:gd name="connsiteY11" fmla="*/ 153305 h 216808"/>
                <a:gd name="connsiteX12" fmla="*/ 193205 w 216779"/>
                <a:gd name="connsiteY12" fmla="*/ 133350 h 216808"/>
                <a:gd name="connsiteX13" fmla="*/ 215875 w 216779"/>
                <a:gd name="connsiteY13" fmla="*/ 122463 h 216808"/>
                <a:gd name="connsiteX14" fmla="*/ 216779 w 216779"/>
                <a:gd name="connsiteY14" fmla="*/ 95250 h 216808"/>
                <a:gd name="connsiteX15" fmla="*/ 194081 w 216779"/>
                <a:gd name="connsiteY15" fmla="*/ 84411 h 216808"/>
                <a:gd name="connsiteX16" fmla="*/ 185918 w 216779"/>
                <a:gd name="connsiteY16" fmla="*/ 64408 h 216808"/>
                <a:gd name="connsiteX17" fmla="*/ 194081 w 216779"/>
                <a:gd name="connsiteY17" fmla="*/ 40824 h 216808"/>
                <a:gd name="connsiteX18" fmla="*/ 175984 w 216779"/>
                <a:gd name="connsiteY18" fmla="*/ 22679 h 216808"/>
                <a:gd name="connsiteX19" fmla="*/ 152400 w 216779"/>
                <a:gd name="connsiteY19" fmla="*/ 30842 h 216808"/>
                <a:gd name="connsiteX20" fmla="*/ 132445 w 216779"/>
                <a:gd name="connsiteY20" fmla="*/ 22679 h 216808"/>
                <a:gd name="connsiteX21" fmla="*/ 121568 w 216779"/>
                <a:gd name="connsiteY21" fmla="*/ 0 h 216808"/>
                <a:gd name="connsiteX22" fmla="*/ 95221 w 216779"/>
                <a:gd name="connsiteY22" fmla="*/ 0 h 216808"/>
                <a:gd name="connsiteX23" fmla="*/ 84344 w 216779"/>
                <a:gd name="connsiteY23" fmla="*/ 22679 h 216808"/>
                <a:gd name="connsiteX24" fmla="*/ 64341 w 216779"/>
                <a:gd name="connsiteY24" fmla="*/ 30842 h 216808"/>
                <a:gd name="connsiteX25" fmla="*/ 40757 w 216779"/>
                <a:gd name="connsiteY25" fmla="*/ 22679 h 216808"/>
                <a:gd name="connsiteX26" fmla="*/ 22660 w 216779"/>
                <a:gd name="connsiteY26" fmla="*/ 40824 h 216808"/>
                <a:gd name="connsiteX27" fmla="*/ 30832 w 216779"/>
                <a:gd name="connsiteY27" fmla="*/ 64408 h 216808"/>
                <a:gd name="connsiteX28" fmla="*/ 22670 w 216779"/>
                <a:gd name="connsiteY28" fmla="*/ 84363 h 216808"/>
                <a:gd name="connsiteX29" fmla="*/ 0 w 216779"/>
                <a:gd name="connsiteY29" fmla="*/ 95250 h 216808"/>
                <a:gd name="connsiteX30" fmla="*/ 0 w 216779"/>
                <a:gd name="connsiteY30" fmla="*/ 120653 h 216808"/>
                <a:gd name="connsiteX31" fmla="*/ 22670 w 216779"/>
                <a:gd name="connsiteY31" fmla="*/ 131540 h 216808"/>
                <a:gd name="connsiteX32" fmla="*/ 30832 w 216779"/>
                <a:gd name="connsiteY32" fmla="*/ 151495 h 216808"/>
                <a:gd name="connsiteX33" fmla="*/ 19050 w 216779"/>
                <a:gd name="connsiteY33" fmla="*/ 107271 h 216808"/>
                <a:gd name="connsiteX34" fmla="*/ 30918 w 216779"/>
                <a:gd name="connsiteY34" fmla="*/ 101556 h 216808"/>
                <a:gd name="connsiteX35" fmla="*/ 38986 w 216779"/>
                <a:gd name="connsiteY35" fmla="*/ 97688 h 216808"/>
                <a:gd name="connsiteX36" fmla="*/ 41148 w 216779"/>
                <a:gd name="connsiteY36" fmla="*/ 89002 h 216808"/>
                <a:gd name="connsiteX37" fmla="*/ 47377 w 216779"/>
                <a:gd name="connsiteY37" fmla="*/ 73876 h 216808"/>
                <a:gd name="connsiteX38" fmla="*/ 51664 w 216779"/>
                <a:gd name="connsiteY38" fmla="*/ 66370 h 216808"/>
                <a:gd name="connsiteX39" fmla="*/ 48806 w 216779"/>
                <a:gd name="connsiteY39" fmla="*/ 58198 h 216808"/>
                <a:gd name="connsiteX40" fmla="*/ 44539 w 216779"/>
                <a:gd name="connsiteY40" fmla="*/ 45882 h 216808"/>
                <a:gd name="connsiteX41" fmla="*/ 45815 w 216779"/>
                <a:gd name="connsiteY41" fmla="*/ 44606 h 216808"/>
                <a:gd name="connsiteX42" fmla="*/ 58131 w 216779"/>
                <a:gd name="connsiteY42" fmla="*/ 48863 h 216808"/>
                <a:gd name="connsiteX43" fmla="*/ 66304 w 216779"/>
                <a:gd name="connsiteY43" fmla="*/ 51721 h 216808"/>
                <a:gd name="connsiteX44" fmla="*/ 73809 w 216779"/>
                <a:gd name="connsiteY44" fmla="*/ 47434 h 216808"/>
                <a:gd name="connsiteX45" fmla="*/ 88935 w 216779"/>
                <a:gd name="connsiteY45" fmla="*/ 41205 h 216808"/>
                <a:gd name="connsiteX46" fmla="*/ 97612 w 216779"/>
                <a:gd name="connsiteY46" fmla="*/ 39033 h 216808"/>
                <a:gd name="connsiteX47" fmla="*/ 101489 w 216779"/>
                <a:gd name="connsiteY47" fmla="*/ 30966 h 216808"/>
                <a:gd name="connsiteX48" fmla="*/ 107204 w 216779"/>
                <a:gd name="connsiteY48" fmla="*/ 19098 h 216808"/>
                <a:gd name="connsiteX49" fmla="*/ 109528 w 216779"/>
                <a:gd name="connsiteY49" fmla="*/ 19098 h 216808"/>
                <a:gd name="connsiteX50" fmla="*/ 115243 w 216779"/>
                <a:gd name="connsiteY50" fmla="*/ 30966 h 216808"/>
                <a:gd name="connsiteX51" fmla="*/ 119120 w 216779"/>
                <a:gd name="connsiteY51" fmla="*/ 39033 h 216808"/>
                <a:gd name="connsiteX52" fmla="*/ 127797 w 216779"/>
                <a:gd name="connsiteY52" fmla="*/ 41205 h 216808"/>
                <a:gd name="connsiteX53" fmla="*/ 142923 w 216779"/>
                <a:gd name="connsiteY53" fmla="*/ 47434 h 216808"/>
                <a:gd name="connsiteX54" fmla="*/ 150428 w 216779"/>
                <a:gd name="connsiteY54" fmla="*/ 51721 h 216808"/>
                <a:gd name="connsiteX55" fmla="*/ 158601 w 216779"/>
                <a:gd name="connsiteY55" fmla="*/ 48863 h 216808"/>
                <a:gd name="connsiteX56" fmla="*/ 170917 w 216779"/>
                <a:gd name="connsiteY56" fmla="*/ 44606 h 216808"/>
                <a:gd name="connsiteX57" fmla="*/ 172183 w 216779"/>
                <a:gd name="connsiteY57" fmla="*/ 45882 h 216808"/>
                <a:gd name="connsiteX58" fmla="*/ 167897 w 216779"/>
                <a:gd name="connsiteY58" fmla="*/ 58179 h 216808"/>
                <a:gd name="connsiteX59" fmla="*/ 165040 w 216779"/>
                <a:gd name="connsiteY59" fmla="*/ 66351 h 216808"/>
                <a:gd name="connsiteX60" fmla="*/ 169326 w 216779"/>
                <a:gd name="connsiteY60" fmla="*/ 73857 h 216808"/>
                <a:gd name="connsiteX61" fmla="*/ 175555 w 216779"/>
                <a:gd name="connsiteY61" fmla="*/ 88983 h 216808"/>
                <a:gd name="connsiteX62" fmla="*/ 177717 w 216779"/>
                <a:gd name="connsiteY62" fmla="*/ 97669 h 216808"/>
                <a:gd name="connsiteX63" fmla="*/ 185785 w 216779"/>
                <a:gd name="connsiteY63" fmla="*/ 101537 h 216808"/>
                <a:gd name="connsiteX64" fmla="*/ 197215 w 216779"/>
                <a:gd name="connsiteY64" fmla="*/ 107042 h 216808"/>
                <a:gd name="connsiteX65" fmla="*/ 197110 w 216779"/>
                <a:gd name="connsiteY65" fmla="*/ 110290 h 216808"/>
                <a:gd name="connsiteX66" fmla="*/ 184842 w 216779"/>
                <a:gd name="connsiteY66" fmla="*/ 116176 h 216808"/>
                <a:gd name="connsiteX67" fmla="*/ 176775 w 216779"/>
                <a:gd name="connsiteY67" fmla="*/ 120053 h 216808"/>
                <a:gd name="connsiteX68" fmla="*/ 174603 w 216779"/>
                <a:gd name="connsiteY68" fmla="*/ 128730 h 216808"/>
                <a:gd name="connsiteX69" fmla="*/ 168383 w 216779"/>
                <a:gd name="connsiteY69" fmla="*/ 143856 h 216808"/>
                <a:gd name="connsiteX70" fmla="*/ 164287 w 216779"/>
                <a:gd name="connsiteY70" fmla="*/ 151019 h 216808"/>
                <a:gd name="connsiteX71" fmla="*/ 166716 w 216779"/>
                <a:gd name="connsiteY71" fmla="*/ 158906 h 216808"/>
                <a:gd name="connsiteX72" fmla="*/ 170602 w 216779"/>
                <a:gd name="connsiteY72" fmla="*/ 171536 h 216808"/>
                <a:gd name="connsiteX73" fmla="*/ 169002 w 216779"/>
                <a:gd name="connsiteY73" fmla="*/ 173136 h 216808"/>
                <a:gd name="connsiteX74" fmla="*/ 156696 w 216779"/>
                <a:gd name="connsiteY74" fmla="*/ 168869 h 216808"/>
                <a:gd name="connsiteX75" fmla="*/ 148523 w 216779"/>
                <a:gd name="connsiteY75" fmla="*/ 166011 h 216808"/>
                <a:gd name="connsiteX76" fmla="*/ 141008 w 216779"/>
                <a:gd name="connsiteY76" fmla="*/ 170307 h 216808"/>
                <a:gd name="connsiteX77" fmla="*/ 125892 w 216779"/>
                <a:gd name="connsiteY77" fmla="*/ 176527 h 216808"/>
                <a:gd name="connsiteX78" fmla="*/ 117005 w 216779"/>
                <a:gd name="connsiteY78" fmla="*/ 178746 h 216808"/>
                <a:gd name="connsiteX79" fmla="*/ 113195 w 216779"/>
                <a:gd name="connsiteY79" fmla="*/ 187071 h 216808"/>
                <a:gd name="connsiteX80" fmla="*/ 108395 w 216779"/>
                <a:gd name="connsiteY80" fmla="*/ 197758 h 216808"/>
                <a:gd name="connsiteX81" fmla="*/ 107213 w 216779"/>
                <a:gd name="connsiteY81" fmla="*/ 197758 h 216808"/>
                <a:gd name="connsiteX82" fmla="*/ 101498 w 216779"/>
                <a:gd name="connsiteY82" fmla="*/ 185890 h 216808"/>
                <a:gd name="connsiteX83" fmla="*/ 97622 w 216779"/>
                <a:gd name="connsiteY83" fmla="*/ 177822 h 216808"/>
                <a:gd name="connsiteX84" fmla="*/ 88944 w 216779"/>
                <a:gd name="connsiteY84" fmla="*/ 175651 h 216808"/>
                <a:gd name="connsiteX85" fmla="*/ 73819 w 216779"/>
                <a:gd name="connsiteY85" fmla="*/ 169421 h 216808"/>
                <a:gd name="connsiteX86" fmla="*/ 66656 w 216779"/>
                <a:gd name="connsiteY86" fmla="*/ 165325 h 216808"/>
                <a:gd name="connsiteX87" fmla="*/ 58769 w 216779"/>
                <a:gd name="connsiteY87" fmla="*/ 167754 h 216808"/>
                <a:gd name="connsiteX88" fmla="*/ 46149 w 216779"/>
                <a:gd name="connsiteY88" fmla="*/ 171641 h 216808"/>
                <a:gd name="connsiteX89" fmla="*/ 44548 w 216779"/>
                <a:gd name="connsiteY89" fmla="*/ 170040 h 216808"/>
                <a:gd name="connsiteX90" fmla="*/ 48835 w 216779"/>
                <a:gd name="connsiteY90" fmla="*/ 157753 h 216808"/>
                <a:gd name="connsiteX91" fmla="*/ 51692 w 216779"/>
                <a:gd name="connsiteY91" fmla="*/ 149581 h 216808"/>
                <a:gd name="connsiteX92" fmla="*/ 47406 w 216779"/>
                <a:gd name="connsiteY92" fmla="*/ 142075 h 216808"/>
                <a:gd name="connsiteX93" fmla="*/ 41177 w 216779"/>
                <a:gd name="connsiteY93" fmla="*/ 126949 h 216808"/>
                <a:gd name="connsiteX94" fmla="*/ 39014 w 216779"/>
                <a:gd name="connsiteY94" fmla="*/ 118262 h 216808"/>
                <a:gd name="connsiteX95" fmla="*/ 30947 w 216779"/>
                <a:gd name="connsiteY95" fmla="*/ 114395 h 216808"/>
                <a:gd name="connsiteX96" fmla="*/ 19079 w 216779"/>
                <a:gd name="connsiteY96" fmla="*/ 108680 h 21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79" h="216808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966"/>
                  </a:lnTo>
                  <a:cubicBezTo>
                    <a:pt x="70600" y="189615"/>
                    <a:pt x="77334" y="192364"/>
                    <a:pt x="84353" y="194129"/>
                  </a:cubicBezTo>
                  <a:lnTo>
                    <a:pt x="95221" y="216808"/>
                  </a:lnTo>
                  <a:lnTo>
                    <a:pt x="120615" y="216808"/>
                  </a:lnTo>
                  <a:lnTo>
                    <a:pt x="130597" y="195034"/>
                  </a:lnTo>
                  <a:cubicBezTo>
                    <a:pt x="137616" y="193269"/>
                    <a:pt x="144349" y="190520"/>
                    <a:pt x="150600" y="186871"/>
                  </a:cubicBezTo>
                  <a:lnTo>
                    <a:pt x="174174" y="195034"/>
                  </a:lnTo>
                  <a:lnTo>
                    <a:pt x="192272" y="176936"/>
                  </a:lnTo>
                  <a:lnTo>
                    <a:pt x="185042" y="153305"/>
                  </a:lnTo>
                  <a:cubicBezTo>
                    <a:pt x="188686" y="147069"/>
                    <a:pt x="191433" y="140352"/>
                    <a:pt x="193205" y="133350"/>
                  </a:cubicBezTo>
                  <a:lnTo>
                    <a:pt x="215875" y="122463"/>
                  </a:lnTo>
                  <a:lnTo>
                    <a:pt x="216779" y="95250"/>
                  </a:lnTo>
                  <a:lnTo>
                    <a:pt x="194081" y="84411"/>
                  </a:lnTo>
                  <a:cubicBezTo>
                    <a:pt x="192312" y="77393"/>
                    <a:pt x="189564" y="70659"/>
                    <a:pt x="185918" y="64408"/>
                  </a:cubicBezTo>
                  <a:lnTo>
                    <a:pt x="194081" y="40824"/>
                  </a:lnTo>
                  <a:lnTo>
                    <a:pt x="175984" y="22679"/>
                  </a:lnTo>
                  <a:lnTo>
                    <a:pt x="152400" y="30842"/>
                  </a:lnTo>
                  <a:cubicBezTo>
                    <a:pt x="146163" y="27201"/>
                    <a:pt x="139446" y="24453"/>
                    <a:pt x="132445" y="22679"/>
                  </a:cubicBezTo>
                  <a:lnTo>
                    <a:pt x="121568" y="0"/>
                  </a:lnTo>
                  <a:lnTo>
                    <a:pt x="95221" y="0"/>
                  </a:lnTo>
                  <a:lnTo>
                    <a:pt x="84344" y="22679"/>
                  </a:lnTo>
                  <a:cubicBezTo>
                    <a:pt x="77327" y="24449"/>
                    <a:pt x="70593" y="27197"/>
                    <a:pt x="64341" y="30842"/>
                  </a:cubicBezTo>
                  <a:lnTo>
                    <a:pt x="40757" y="22679"/>
                  </a:lnTo>
                  <a:lnTo>
                    <a:pt x="22660" y="40824"/>
                  </a:lnTo>
                  <a:lnTo>
                    <a:pt x="30832" y="64408"/>
                  </a:lnTo>
                  <a:cubicBezTo>
                    <a:pt x="27187" y="70643"/>
                    <a:pt x="24439" y="77361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39" y="138542"/>
                    <a:pt x="27187" y="145260"/>
                    <a:pt x="30832" y="151495"/>
                  </a:cubicBezTo>
                  <a:close/>
                  <a:moveTo>
                    <a:pt x="19050" y="107271"/>
                  </a:moveTo>
                  <a:lnTo>
                    <a:pt x="30918" y="101556"/>
                  </a:lnTo>
                  <a:lnTo>
                    <a:pt x="38986" y="97688"/>
                  </a:lnTo>
                  <a:lnTo>
                    <a:pt x="41148" y="89002"/>
                  </a:lnTo>
                  <a:cubicBezTo>
                    <a:pt x="42493" y="83689"/>
                    <a:pt x="44590" y="78595"/>
                    <a:pt x="47377" y="73876"/>
                  </a:cubicBezTo>
                  <a:lnTo>
                    <a:pt x="51664" y="66370"/>
                  </a:lnTo>
                  <a:lnTo>
                    <a:pt x="48806" y="58198"/>
                  </a:lnTo>
                  <a:lnTo>
                    <a:pt x="44539" y="45882"/>
                  </a:lnTo>
                  <a:lnTo>
                    <a:pt x="45815" y="44606"/>
                  </a:lnTo>
                  <a:lnTo>
                    <a:pt x="58131" y="48863"/>
                  </a:lnTo>
                  <a:lnTo>
                    <a:pt x="66304" y="51721"/>
                  </a:lnTo>
                  <a:lnTo>
                    <a:pt x="73809" y="47434"/>
                  </a:lnTo>
                  <a:cubicBezTo>
                    <a:pt x="78529" y="44649"/>
                    <a:pt x="83623" y="42552"/>
                    <a:pt x="88935" y="41205"/>
                  </a:cubicBezTo>
                  <a:lnTo>
                    <a:pt x="97612" y="39033"/>
                  </a:lnTo>
                  <a:lnTo>
                    <a:pt x="101489" y="30966"/>
                  </a:lnTo>
                  <a:lnTo>
                    <a:pt x="107204" y="19098"/>
                  </a:lnTo>
                  <a:lnTo>
                    <a:pt x="109528" y="19098"/>
                  </a:lnTo>
                  <a:lnTo>
                    <a:pt x="115243" y="30966"/>
                  </a:lnTo>
                  <a:lnTo>
                    <a:pt x="119120" y="39033"/>
                  </a:lnTo>
                  <a:lnTo>
                    <a:pt x="127797" y="41205"/>
                  </a:lnTo>
                  <a:cubicBezTo>
                    <a:pt x="133109" y="42552"/>
                    <a:pt x="138203" y="44649"/>
                    <a:pt x="142923" y="47434"/>
                  </a:cubicBezTo>
                  <a:lnTo>
                    <a:pt x="150428" y="51721"/>
                  </a:lnTo>
                  <a:lnTo>
                    <a:pt x="158601" y="48863"/>
                  </a:lnTo>
                  <a:lnTo>
                    <a:pt x="170917" y="44606"/>
                  </a:lnTo>
                  <a:lnTo>
                    <a:pt x="172183" y="45882"/>
                  </a:lnTo>
                  <a:lnTo>
                    <a:pt x="167897" y="58179"/>
                  </a:lnTo>
                  <a:lnTo>
                    <a:pt x="165040" y="66351"/>
                  </a:lnTo>
                  <a:lnTo>
                    <a:pt x="169326" y="73857"/>
                  </a:lnTo>
                  <a:cubicBezTo>
                    <a:pt x="172107" y="78578"/>
                    <a:pt x="174205" y="83671"/>
                    <a:pt x="175555" y="88983"/>
                  </a:cubicBezTo>
                  <a:lnTo>
                    <a:pt x="177717" y="97669"/>
                  </a:lnTo>
                  <a:lnTo>
                    <a:pt x="185785" y="101537"/>
                  </a:lnTo>
                  <a:lnTo>
                    <a:pt x="197215" y="107042"/>
                  </a:lnTo>
                  <a:lnTo>
                    <a:pt x="197110" y="110290"/>
                  </a:lnTo>
                  <a:lnTo>
                    <a:pt x="184842" y="116176"/>
                  </a:lnTo>
                  <a:lnTo>
                    <a:pt x="176775" y="120053"/>
                  </a:lnTo>
                  <a:lnTo>
                    <a:pt x="174603" y="128730"/>
                  </a:lnTo>
                  <a:cubicBezTo>
                    <a:pt x="173264" y="134043"/>
                    <a:pt x="171169" y="139137"/>
                    <a:pt x="168383" y="143856"/>
                  </a:cubicBezTo>
                  <a:lnTo>
                    <a:pt x="164287" y="151019"/>
                  </a:lnTo>
                  <a:lnTo>
                    <a:pt x="166716" y="158906"/>
                  </a:lnTo>
                  <a:lnTo>
                    <a:pt x="170602" y="171536"/>
                  </a:lnTo>
                  <a:lnTo>
                    <a:pt x="169002" y="173136"/>
                  </a:lnTo>
                  <a:lnTo>
                    <a:pt x="156696" y="168869"/>
                  </a:lnTo>
                  <a:lnTo>
                    <a:pt x="148523" y="166011"/>
                  </a:lnTo>
                  <a:lnTo>
                    <a:pt x="141008" y="170307"/>
                  </a:lnTo>
                  <a:cubicBezTo>
                    <a:pt x="136290" y="173087"/>
                    <a:pt x="131200" y="175181"/>
                    <a:pt x="125892" y="176527"/>
                  </a:cubicBezTo>
                  <a:lnTo>
                    <a:pt x="117005" y="178746"/>
                  </a:lnTo>
                  <a:lnTo>
                    <a:pt x="113195" y="187071"/>
                  </a:lnTo>
                  <a:lnTo>
                    <a:pt x="108395" y="197758"/>
                  </a:lnTo>
                  <a:lnTo>
                    <a:pt x="107213" y="197758"/>
                  </a:lnTo>
                  <a:lnTo>
                    <a:pt x="101498" y="185890"/>
                  </a:lnTo>
                  <a:lnTo>
                    <a:pt x="97622" y="177822"/>
                  </a:lnTo>
                  <a:lnTo>
                    <a:pt x="88944" y="175651"/>
                  </a:lnTo>
                  <a:cubicBezTo>
                    <a:pt x="83631" y="174306"/>
                    <a:pt x="78537" y="172208"/>
                    <a:pt x="73819" y="169421"/>
                  </a:cubicBezTo>
                  <a:lnTo>
                    <a:pt x="66656" y="165325"/>
                  </a:lnTo>
                  <a:lnTo>
                    <a:pt x="58769" y="167754"/>
                  </a:lnTo>
                  <a:lnTo>
                    <a:pt x="46149" y="171641"/>
                  </a:lnTo>
                  <a:lnTo>
                    <a:pt x="44548" y="170040"/>
                  </a:lnTo>
                  <a:lnTo>
                    <a:pt x="48835" y="157753"/>
                  </a:lnTo>
                  <a:lnTo>
                    <a:pt x="51692" y="149581"/>
                  </a:lnTo>
                  <a:lnTo>
                    <a:pt x="47406" y="142075"/>
                  </a:lnTo>
                  <a:cubicBezTo>
                    <a:pt x="44621" y="137355"/>
                    <a:pt x="42523" y="132261"/>
                    <a:pt x="41177" y="126949"/>
                  </a:cubicBezTo>
                  <a:lnTo>
                    <a:pt x="39014" y="118262"/>
                  </a:lnTo>
                  <a:lnTo>
                    <a:pt x="30947" y="114395"/>
                  </a:lnTo>
                  <a:lnTo>
                    <a:pt x="19079" y="108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0C1A44-D6A8-47AF-80D8-A8E7D15B5C25}"/>
                </a:ext>
              </a:extLst>
            </p:cNvPr>
            <p:cNvSpPr/>
            <p:nvPr/>
          </p:nvSpPr>
          <p:spPr>
            <a:xfrm>
              <a:off x="12193375" y="313788"/>
              <a:ext cx="216760" cy="215903"/>
            </a:xfrm>
            <a:custGeom>
              <a:avLst/>
              <a:gdLst>
                <a:gd name="connsiteX0" fmla="*/ 30832 w 216760"/>
                <a:gd name="connsiteY0" fmla="*/ 151495 h 215903"/>
                <a:gd name="connsiteX1" fmla="*/ 22670 w 216760"/>
                <a:gd name="connsiteY1" fmla="*/ 175079 h 215903"/>
                <a:gd name="connsiteX2" fmla="*/ 40767 w 216760"/>
                <a:gd name="connsiteY2" fmla="*/ 193224 h 215903"/>
                <a:gd name="connsiteX3" fmla="*/ 64351 w 216760"/>
                <a:gd name="connsiteY3" fmla="*/ 185061 h 215903"/>
                <a:gd name="connsiteX4" fmla="*/ 84306 w 216760"/>
                <a:gd name="connsiteY4" fmla="*/ 193224 h 215903"/>
                <a:gd name="connsiteX5" fmla="*/ 95183 w 216760"/>
                <a:gd name="connsiteY5" fmla="*/ 215903 h 215903"/>
                <a:gd name="connsiteX6" fmla="*/ 120577 w 216760"/>
                <a:gd name="connsiteY6" fmla="*/ 215903 h 215903"/>
                <a:gd name="connsiteX7" fmla="*/ 131464 w 216760"/>
                <a:gd name="connsiteY7" fmla="*/ 194129 h 215903"/>
                <a:gd name="connsiteX8" fmla="*/ 151467 w 216760"/>
                <a:gd name="connsiteY8" fmla="*/ 185966 h 215903"/>
                <a:gd name="connsiteX9" fmla="*/ 175041 w 216760"/>
                <a:gd name="connsiteY9" fmla="*/ 194129 h 215903"/>
                <a:gd name="connsiteX10" fmla="*/ 193186 w 216760"/>
                <a:gd name="connsiteY10" fmla="*/ 175984 h 215903"/>
                <a:gd name="connsiteX11" fmla="*/ 185023 w 216760"/>
                <a:gd name="connsiteY11" fmla="*/ 152400 h 215903"/>
                <a:gd name="connsiteX12" fmla="*/ 194091 w 216760"/>
                <a:gd name="connsiteY12" fmla="*/ 132445 h 215903"/>
                <a:gd name="connsiteX13" fmla="*/ 216760 w 216760"/>
                <a:gd name="connsiteY13" fmla="*/ 121558 h 215903"/>
                <a:gd name="connsiteX14" fmla="*/ 216760 w 216760"/>
                <a:gd name="connsiteY14" fmla="*/ 94345 h 215903"/>
                <a:gd name="connsiteX15" fmla="*/ 194091 w 216760"/>
                <a:gd name="connsiteY15" fmla="*/ 83458 h 215903"/>
                <a:gd name="connsiteX16" fmla="*/ 185928 w 216760"/>
                <a:gd name="connsiteY16" fmla="*/ 63503 h 215903"/>
                <a:gd name="connsiteX17" fmla="*/ 194091 w 216760"/>
                <a:gd name="connsiteY17" fmla="*/ 39910 h 215903"/>
                <a:gd name="connsiteX18" fmla="*/ 175993 w 216760"/>
                <a:gd name="connsiteY18" fmla="*/ 21812 h 215903"/>
                <a:gd name="connsiteX19" fmla="*/ 152410 w 216760"/>
                <a:gd name="connsiteY19" fmla="*/ 29975 h 215903"/>
                <a:gd name="connsiteX20" fmla="*/ 132455 w 216760"/>
                <a:gd name="connsiteY20" fmla="*/ 21812 h 215903"/>
                <a:gd name="connsiteX21" fmla="*/ 121529 w 216760"/>
                <a:gd name="connsiteY21" fmla="*/ 0 h 215903"/>
                <a:gd name="connsiteX22" fmla="*/ 96136 w 216760"/>
                <a:gd name="connsiteY22" fmla="*/ 0 h 215903"/>
                <a:gd name="connsiteX23" fmla="*/ 85249 w 216760"/>
                <a:gd name="connsiteY23" fmla="*/ 22679 h 215903"/>
                <a:gd name="connsiteX24" fmla="*/ 65246 w 216760"/>
                <a:gd name="connsiteY24" fmla="*/ 30842 h 215903"/>
                <a:gd name="connsiteX25" fmla="*/ 41672 w 216760"/>
                <a:gd name="connsiteY25" fmla="*/ 22679 h 215903"/>
                <a:gd name="connsiteX26" fmla="*/ 23574 w 216760"/>
                <a:gd name="connsiteY26" fmla="*/ 40824 h 215903"/>
                <a:gd name="connsiteX27" fmla="*/ 30832 w 216760"/>
                <a:gd name="connsiteY27" fmla="*/ 64408 h 215903"/>
                <a:gd name="connsiteX28" fmla="*/ 22670 w 216760"/>
                <a:gd name="connsiteY28" fmla="*/ 84363 h 215903"/>
                <a:gd name="connsiteX29" fmla="*/ 0 w 216760"/>
                <a:gd name="connsiteY29" fmla="*/ 95250 h 215903"/>
                <a:gd name="connsiteX30" fmla="*/ 0 w 216760"/>
                <a:gd name="connsiteY30" fmla="*/ 120653 h 215903"/>
                <a:gd name="connsiteX31" fmla="*/ 22670 w 216760"/>
                <a:gd name="connsiteY31" fmla="*/ 131540 h 215903"/>
                <a:gd name="connsiteX32" fmla="*/ 30832 w 216760"/>
                <a:gd name="connsiteY32" fmla="*/ 151495 h 215903"/>
                <a:gd name="connsiteX33" fmla="*/ 19050 w 216760"/>
                <a:gd name="connsiteY33" fmla="*/ 107232 h 215903"/>
                <a:gd name="connsiteX34" fmla="*/ 30918 w 216760"/>
                <a:gd name="connsiteY34" fmla="*/ 101517 h 215903"/>
                <a:gd name="connsiteX35" fmla="*/ 38986 w 216760"/>
                <a:gd name="connsiteY35" fmla="*/ 97650 h 215903"/>
                <a:gd name="connsiteX36" fmla="*/ 41148 w 216760"/>
                <a:gd name="connsiteY36" fmla="*/ 88964 h 215903"/>
                <a:gd name="connsiteX37" fmla="*/ 47377 w 216760"/>
                <a:gd name="connsiteY37" fmla="*/ 73838 h 215903"/>
                <a:gd name="connsiteX38" fmla="*/ 51464 w 216760"/>
                <a:gd name="connsiteY38" fmla="*/ 66675 h 215903"/>
                <a:gd name="connsiteX39" fmla="*/ 49044 w 216760"/>
                <a:gd name="connsiteY39" fmla="*/ 58788 h 215903"/>
                <a:gd name="connsiteX40" fmla="*/ 45158 w 216760"/>
                <a:gd name="connsiteY40" fmla="*/ 46158 h 215903"/>
                <a:gd name="connsiteX41" fmla="*/ 46758 w 216760"/>
                <a:gd name="connsiteY41" fmla="*/ 44567 h 215903"/>
                <a:gd name="connsiteX42" fmla="*/ 59065 w 216760"/>
                <a:gd name="connsiteY42" fmla="*/ 48825 h 215903"/>
                <a:gd name="connsiteX43" fmla="*/ 67237 w 216760"/>
                <a:gd name="connsiteY43" fmla="*/ 51683 h 215903"/>
                <a:gd name="connsiteX44" fmla="*/ 74752 w 216760"/>
                <a:gd name="connsiteY44" fmla="*/ 47396 h 215903"/>
                <a:gd name="connsiteX45" fmla="*/ 89868 w 216760"/>
                <a:gd name="connsiteY45" fmla="*/ 41167 h 215903"/>
                <a:gd name="connsiteX46" fmla="*/ 98555 w 216760"/>
                <a:gd name="connsiteY46" fmla="*/ 38995 h 215903"/>
                <a:gd name="connsiteX47" fmla="*/ 102422 w 216760"/>
                <a:gd name="connsiteY47" fmla="*/ 30928 h 215903"/>
                <a:gd name="connsiteX48" fmla="*/ 108137 w 216760"/>
                <a:gd name="connsiteY48" fmla="*/ 19060 h 215903"/>
                <a:gd name="connsiteX49" fmla="*/ 109776 w 216760"/>
                <a:gd name="connsiteY49" fmla="*/ 19060 h 215903"/>
                <a:gd name="connsiteX50" fmla="*/ 115395 w 216760"/>
                <a:gd name="connsiteY50" fmla="*/ 30299 h 215903"/>
                <a:gd name="connsiteX51" fmla="*/ 119301 w 216760"/>
                <a:gd name="connsiteY51" fmla="*/ 38100 h 215903"/>
                <a:gd name="connsiteX52" fmla="*/ 127797 w 216760"/>
                <a:gd name="connsiteY52" fmla="*/ 40224 h 215903"/>
                <a:gd name="connsiteX53" fmla="*/ 142923 w 216760"/>
                <a:gd name="connsiteY53" fmla="*/ 46444 h 215903"/>
                <a:gd name="connsiteX54" fmla="*/ 150428 w 216760"/>
                <a:gd name="connsiteY54" fmla="*/ 50740 h 215903"/>
                <a:gd name="connsiteX55" fmla="*/ 158601 w 216760"/>
                <a:gd name="connsiteY55" fmla="*/ 47882 h 215903"/>
                <a:gd name="connsiteX56" fmla="*/ 170917 w 216760"/>
                <a:gd name="connsiteY56" fmla="*/ 43615 h 215903"/>
                <a:gd name="connsiteX57" fmla="*/ 172183 w 216760"/>
                <a:gd name="connsiteY57" fmla="*/ 44891 h 215903"/>
                <a:gd name="connsiteX58" fmla="*/ 167878 w 216760"/>
                <a:gd name="connsiteY58" fmla="*/ 57274 h 215903"/>
                <a:gd name="connsiteX59" fmla="*/ 165021 w 216760"/>
                <a:gd name="connsiteY59" fmla="*/ 65437 h 215903"/>
                <a:gd name="connsiteX60" fmla="*/ 169307 w 216760"/>
                <a:gd name="connsiteY60" fmla="*/ 72952 h 215903"/>
                <a:gd name="connsiteX61" fmla="*/ 175536 w 216760"/>
                <a:gd name="connsiteY61" fmla="*/ 88078 h 215903"/>
                <a:gd name="connsiteX62" fmla="*/ 177698 w 216760"/>
                <a:gd name="connsiteY62" fmla="*/ 96755 h 215903"/>
                <a:gd name="connsiteX63" fmla="*/ 185766 w 216760"/>
                <a:gd name="connsiteY63" fmla="*/ 100632 h 215903"/>
                <a:gd name="connsiteX64" fmla="*/ 197634 w 216760"/>
                <a:gd name="connsiteY64" fmla="*/ 106347 h 215903"/>
                <a:gd name="connsiteX65" fmla="*/ 197634 w 216760"/>
                <a:gd name="connsiteY65" fmla="*/ 109538 h 215903"/>
                <a:gd name="connsiteX66" fmla="*/ 185766 w 216760"/>
                <a:gd name="connsiteY66" fmla="*/ 115253 h 215903"/>
                <a:gd name="connsiteX67" fmla="*/ 177698 w 216760"/>
                <a:gd name="connsiteY67" fmla="*/ 119120 h 215903"/>
                <a:gd name="connsiteX68" fmla="*/ 175536 w 216760"/>
                <a:gd name="connsiteY68" fmla="*/ 127806 h 215903"/>
                <a:gd name="connsiteX69" fmla="*/ 168402 w 216760"/>
                <a:gd name="connsiteY69" fmla="*/ 142932 h 215903"/>
                <a:gd name="connsiteX70" fmla="*/ 164116 w 216760"/>
                <a:gd name="connsiteY70" fmla="*/ 150438 h 215903"/>
                <a:gd name="connsiteX71" fmla="*/ 166973 w 216760"/>
                <a:gd name="connsiteY71" fmla="*/ 158610 h 215903"/>
                <a:gd name="connsiteX72" fmla="*/ 171231 w 216760"/>
                <a:gd name="connsiteY72" fmla="*/ 170926 h 215903"/>
                <a:gd name="connsiteX73" fmla="*/ 169955 w 216760"/>
                <a:gd name="connsiteY73" fmla="*/ 172202 h 215903"/>
                <a:gd name="connsiteX74" fmla="*/ 157648 w 216760"/>
                <a:gd name="connsiteY74" fmla="*/ 167945 h 215903"/>
                <a:gd name="connsiteX75" fmla="*/ 149476 w 216760"/>
                <a:gd name="connsiteY75" fmla="*/ 165087 h 215903"/>
                <a:gd name="connsiteX76" fmla="*/ 141961 w 216760"/>
                <a:gd name="connsiteY76" fmla="*/ 169374 h 215903"/>
                <a:gd name="connsiteX77" fmla="*/ 126844 w 216760"/>
                <a:gd name="connsiteY77" fmla="*/ 175603 h 215903"/>
                <a:gd name="connsiteX78" fmla="*/ 118339 w 216760"/>
                <a:gd name="connsiteY78" fmla="*/ 177727 h 215903"/>
                <a:gd name="connsiteX79" fmla="*/ 114424 w 216760"/>
                <a:gd name="connsiteY79" fmla="*/ 185566 h 215903"/>
                <a:gd name="connsiteX80" fmla="*/ 108804 w 216760"/>
                <a:gd name="connsiteY80" fmla="*/ 196806 h 215903"/>
                <a:gd name="connsiteX81" fmla="*/ 107175 w 216760"/>
                <a:gd name="connsiteY81" fmla="*/ 196806 h 215903"/>
                <a:gd name="connsiteX82" fmla="*/ 101460 w 216760"/>
                <a:gd name="connsiteY82" fmla="*/ 184928 h 215903"/>
                <a:gd name="connsiteX83" fmla="*/ 97584 w 216760"/>
                <a:gd name="connsiteY83" fmla="*/ 176860 h 215903"/>
                <a:gd name="connsiteX84" fmla="*/ 88906 w 216760"/>
                <a:gd name="connsiteY84" fmla="*/ 174689 h 215903"/>
                <a:gd name="connsiteX85" fmla="*/ 73781 w 216760"/>
                <a:gd name="connsiteY85" fmla="*/ 168469 h 215903"/>
                <a:gd name="connsiteX86" fmla="*/ 66275 w 216760"/>
                <a:gd name="connsiteY86" fmla="*/ 164182 h 215903"/>
                <a:gd name="connsiteX87" fmla="*/ 58102 w 216760"/>
                <a:gd name="connsiteY87" fmla="*/ 167040 h 215903"/>
                <a:gd name="connsiteX88" fmla="*/ 45787 w 216760"/>
                <a:gd name="connsiteY88" fmla="*/ 171298 h 215903"/>
                <a:gd name="connsiteX89" fmla="*/ 44520 w 216760"/>
                <a:gd name="connsiteY89" fmla="*/ 170021 h 215903"/>
                <a:gd name="connsiteX90" fmla="*/ 48778 w 216760"/>
                <a:gd name="connsiteY90" fmla="*/ 157705 h 215903"/>
                <a:gd name="connsiteX91" fmla="*/ 51635 w 216760"/>
                <a:gd name="connsiteY91" fmla="*/ 149533 h 215903"/>
                <a:gd name="connsiteX92" fmla="*/ 47349 w 216760"/>
                <a:gd name="connsiteY92" fmla="*/ 142027 h 215903"/>
                <a:gd name="connsiteX93" fmla="*/ 41119 w 216760"/>
                <a:gd name="connsiteY93" fmla="*/ 126902 h 215903"/>
                <a:gd name="connsiteX94" fmla="*/ 38957 w 216760"/>
                <a:gd name="connsiteY94" fmla="*/ 118215 h 215903"/>
                <a:gd name="connsiteX95" fmla="*/ 30890 w 216760"/>
                <a:gd name="connsiteY95" fmla="*/ 114348 h 215903"/>
                <a:gd name="connsiteX96" fmla="*/ 19021 w 216760"/>
                <a:gd name="connsiteY96" fmla="*/ 108633 h 2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60" h="215903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061"/>
                  </a:lnTo>
                  <a:cubicBezTo>
                    <a:pt x="70588" y="188703"/>
                    <a:pt x="77305" y="191451"/>
                    <a:pt x="84306" y="193224"/>
                  </a:cubicBezTo>
                  <a:lnTo>
                    <a:pt x="95183" y="215903"/>
                  </a:lnTo>
                  <a:lnTo>
                    <a:pt x="120577" y="215903"/>
                  </a:lnTo>
                  <a:lnTo>
                    <a:pt x="131464" y="194129"/>
                  </a:lnTo>
                  <a:cubicBezTo>
                    <a:pt x="138481" y="192359"/>
                    <a:pt x="145215" y="189611"/>
                    <a:pt x="151467" y="185966"/>
                  </a:cubicBezTo>
                  <a:lnTo>
                    <a:pt x="175041" y="194129"/>
                  </a:lnTo>
                  <a:lnTo>
                    <a:pt x="193186" y="175984"/>
                  </a:lnTo>
                  <a:lnTo>
                    <a:pt x="185023" y="152400"/>
                  </a:lnTo>
                  <a:cubicBezTo>
                    <a:pt x="188951" y="146198"/>
                    <a:pt x="192003" y="139483"/>
                    <a:pt x="194091" y="132445"/>
                  </a:cubicBezTo>
                  <a:lnTo>
                    <a:pt x="216760" y="121558"/>
                  </a:lnTo>
                  <a:lnTo>
                    <a:pt x="216760" y="94345"/>
                  </a:lnTo>
                  <a:lnTo>
                    <a:pt x="194091" y="83458"/>
                  </a:lnTo>
                  <a:cubicBezTo>
                    <a:pt x="192318" y="76456"/>
                    <a:pt x="189571" y="69739"/>
                    <a:pt x="185928" y="63503"/>
                  </a:cubicBezTo>
                  <a:lnTo>
                    <a:pt x="194091" y="39910"/>
                  </a:lnTo>
                  <a:lnTo>
                    <a:pt x="175993" y="21812"/>
                  </a:lnTo>
                  <a:lnTo>
                    <a:pt x="152410" y="29975"/>
                  </a:lnTo>
                  <a:cubicBezTo>
                    <a:pt x="146174" y="26330"/>
                    <a:pt x="139457" y="23582"/>
                    <a:pt x="132455" y="21812"/>
                  </a:cubicBezTo>
                  <a:lnTo>
                    <a:pt x="121529" y="0"/>
                  </a:lnTo>
                  <a:lnTo>
                    <a:pt x="96136" y="0"/>
                  </a:lnTo>
                  <a:lnTo>
                    <a:pt x="85249" y="22679"/>
                  </a:lnTo>
                  <a:cubicBezTo>
                    <a:pt x="78230" y="24444"/>
                    <a:pt x="71496" y="27193"/>
                    <a:pt x="65246" y="30842"/>
                  </a:cubicBezTo>
                  <a:lnTo>
                    <a:pt x="41672" y="22679"/>
                  </a:lnTo>
                  <a:lnTo>
                    <a:pt x="23574" y="40824"/>
                  </a:lnTo>
                  <a:lnTo>
                    <a:pt x="30832" y="64408"/>
                  </a:lnTo>
                  <a:cubicBezTo>
                    <a:pt x="27191" y="70645"/>
                    <a:pt x="24443" y="77362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45" y="138540"/>
                    <a:pt x="27193" y="145257"/>
                    <a:pt x="30832" y="151495"/>
                  </a:cubicBezTo>
                  <a:close/>
                  <a:moveTo>
                    <a:pt x="19050" y="107232"/>
                  </a:moveTo>
                  <a:lnTo>
                    <a:pt x="30918" y="101517"/>
                  </a:lnTo>
                  <a:lnTo>
                    <a:pt x="38986" y="97650"/>
                  </a:lnTo>
                  <a:lnTo>
                    <a:pt x="41148" y="88964"/>
                  </a:lnTo>
                  <a:cubicBezTo>
                    <a:pt x="42497" y="83651"/>
                    <a:pt x="44594" y="78559"/>
                    <a:pt x="47377" y="73838"/>
                  </a:cubicBezTo>
                  <a:lnTo>
                    <a:pt x="51464" y="66675"/>
                  </a:lnTo>
                  <a:lnTo>
                    <a:pt x="49044" y="58788"/>
                  </a:lnTo>
                  <a:lnTo>
                    <a:pt x="45158" y="46158"/>
                  </a:lnTo>
                  <a:lnTo>
                    <a:pt x="46758" y="44567"/>
                  </a:lnTo>
                  <a:lnTo>
                    <a:pt x="59065" y="48825"/>
                  </a:lnTo>
                  <a:lnTo>
                    <a:pt x="67237" y="51683"/>
                  </a:lnTo>
                  <a:lnTo>
                    <a:pt x="74752" y="47396"/>
                  </a:lnTo>
                  <a:cubicBezTo>
                    <a:pt x="79468" y="44609"/>
                    <a:pt x="84558" y="42512"/>
                    <a:pt x="89868" y="41167"/>
                  </a:cubicBezTo>
                  <a:lnTo>
                    <a:pt x="98555" y="38995"/>
                  </a:lnTo>
                  <a:lnTo>
                    <a:pt x="102422" y="30928"/>
                  </a:lnTo>
                  <a:lnTo>
                    <a:pt x="108137" y="19060"/>
                  </a:lnTo>
                  <a:lnTo>
                    <a:pt x="109776" y="19060"/>
                  </a:lnTo>
                  <a:lnTo>
                    <a:pt x="115395" y="30299"/>
                  </a:lnTo>
                  <a:lnTo>
                    <a:pt x="119301" y="38100"/>
                  </a:lnTo>
                  <a:lnTo>
                    <a:pt x="127797" y="40224"/>
                  </a:lnTo>
                  <a:cubicBezTo>
                    <a:pt x="133108" y="41569"/>
                    <a:pt x="138201" y="43664"/>
                    <a:pt x="142923" y="46444"/>
                  </a:cubicBezTo>
                  <a:lnTo>
                    <a:pt x="150428" y="50740"/>
                  </a:lnTo>
                  <a:lnTo>
                    <a:pt x="158601" y="47882"/>
                  </a:lnTo>
                  <a:lnTo>
                    <a:pt x="170917" y="43615"/>
                  </a:lnTo>
                  <a:lnTo>
                    <a:pt x="172183" y="44891"/>
                  </a:lnTo>
                  <a:lnTo>
                    <a:pt x="167878" y="57274"/>
                  </a:lnTo>
                  <a:lnTo>
                    <a:pt x="165021" y="65437"/>
                  </a:lnTo>
                  <a:lnTo>
                    <a:pt x="169307" y="72952"/>
                  </a:lnTo>
                  <a:cubicBezTo>
                    <a:pt x="172092" y="77673"/>
                    <a:pt x="174189" y="82766"/>
                    <a:pt x="175536" y="88078"/>
                  </a:cubicBezTo>
                  <a:lnTo>
                    <a:pt x="177698" y="96755"/>
                  </a:lnTo>
                  <a:lnTo>
                    <a:pt x="185766" y="100632"/>
                  </a:lnTo>
                  <a:lnTo>
                    <a:pt x="197634" y="106347"/>
                  </a:lnTo>
                  <a:lnTo>
                    <a:pt x="197634" y="109538"/>
                  </a:lnTo>
                  <a:lnTo>
                    <a:pt x="185766" y="115253"/>
                  </a:lnTo>
                  <a:lnTo>
                    <a:pt x="177698" y="119120"/>
                  </a:lnTo>
                  <a:lnTo>
                    <a:pt x="175536" y="127806"/>
                  </a:lnTo>
                  <a:cubicBezTo>
                    <a:pt x="173823" y="133136"/>
                    <a:pt x="171425" y="138220"/>
                    <a:pt x="168402" y="142932"/>
                  </a:cubicBezTo>
                  <a:lnTo>
                    <a:pt x="164116" y="150438"/>
                  </a:lnTo>
                  <a:lnTo>
                    <a:pt x="166973" y="158610"/>
                  </a:lnTo>
                  <a:lnTo>
                    <a:pt x="171231" y="170926"/>
                  </a:lnTo>
                  <a:lnTo>
                    <a:pt x="169955" y="172202"/>
                  </a:lnTo>
                  <a:lnTo>
                    <a:pt x="157648" y="167945"/>
                  </a:lnTo>
                  <a:lnTo>
                    <a:pt x="149476" y="165087"/>
                  </a:lnTo>
                  <a:lnTo>
                    <a:pt x="141961" y="169374"/>
                  </a:lnTo>
                  <a:cubicBezTo>
                    <a:pt x="137245" y="172161"/>
                    <a:pt x="132155" y="174258"/>
                    <a:pt x="126844" y="175603"/>
                  </a:cubicBezTo>
                  <a:lnTo>
                    <a:pt x="118339" y="177727"/>
                  </a:lnTo>
                  <a:lnTo>
                    <a:pt x="114424" y="185566"/>
                  </a:lnTo>
                  <a:lnTo>
                    <a:pt x="108804" y="196806"/>
                  </a:lnTo>
                  <a:lnTo>
                    <a:pt x="107175" y="196806"/>
                  </a:lnTo>
                  <a:lnTo>
                    <a:pt x="101460" y="184928"/>
                  </a:lnTo>
                  <a:lnTo>
                    <a:pt x="97584" y="176860"/>
                  </a:lnTo>
                  <a:lnTo>
                    <a:pt x="88906" y="174689"/>
                  </a:lnTo>
                  <a:cubicBezTo>
                    <a:pt x="83593" y="173347"/>
                    <a:pt x="78500" y="171253"/>
                    <a:pt x="73781" y="168469"/>
                  </a:cubicBezTo>
                  <a:lnTo>
                    <a:pt x="66275" y="164182"/>
                  </a:lnTo>
                  <a:lnTo>
                    <a:pt x="58102" y="167040"/>
                  </a:lnTo>
                  <a:lnTo>
                    <a:pt x="45787" y="171298"/>
                  </a:lnTo>
                  <a:lnTo>
                    <a:pt x="44520" y="170021"/>
                  </a:lnTo>
                  <a:lnTo>
                    <a:pt x="48778" y="157705"/>
                  </a:lnTo>
                  <a:lnTo>
                    <a:pt x="51635" y="149533"/>
                  </a:lnTo>
                  <a:lnTo>
                    <a:pt x="47349" y="142027"/>
                  </a:lnTo>
                  <a:cubicBezTo>
                    <a:pt x="44567" y="137306"/>
                    <a:pt x="42470" y="132213"/>
                    <a:pt x="41119" y="126902"/>
                  </a:cubicBezTo>
                  <a:lnTo>
                    <a:pt x="38957" y="118215"/>
                  </a:lnTo>
                  <a:lnTo>
                    <a:pt x="30890" y="114348"/>
                  </a:lnTo>
                  <a:lnTo>
                    <a:pt x="19021" y="1086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EE8868-F83B-6CD2-72B9-069EAA953848}"/>
                </a:ext>
              </a:extLst>
            </p:cNvPr>
            <p:cNvSpPr/>
            <p:nvPr/>
          </p:nvSpPr>
          <p:spPr>
            <a:xfrm>
              <a:off x="11989559" y="243061"/>
              <a:ext cx="648013" cy="769137"/>
            </a:xfrm>
            <a:custGeom>
              <a:avLst/>
              <a:gdLst>
                <a:gd name="connsiteX0" fmla="*/ 112614 w 648013"/>
                <a:gd name="connsiteY0" fmla="*/ 528089 h 769137"/>
                <a:gd name="connsiteX1" fmla="*/ 112614 w 648013"/>
                <a:gd name="connsiteY1" fmla="*/ 769138 h 769137"/>
                <a:gd name="connsiteX2" fmla="*/ 413604 w 648013"/>
                <a:gd name="connsiteY2" fmla="*/ 769138 h 769137"/>
                <a:gd name="connsiteX3" fmla="*/ 413604 w 648013"/>
                <a:gd name="connsiteY3" fmla="*/ 654838 h 769137"/>
                <a:gd name="connsiteX4" fmla="*/ 460277 w 648013"/>
                <a:gd name="connsiteY4" fmla="*/ 654838 h 769137"/>
                <a:gd name="connsiteX5" fmla="*/ 540287 w 648013"/>
                <a:gd name="connsiteY5" fmla="*/ 621500 h 769137"/>
                <a:gd name="connsiteX6" fmla="*/ 572672 w 648013"/>
                <a:gd name="connsiteY6" fmla="*/ 540538 h 769137"/>
                <a:gd name="connsiteX7" fmla="*/ 572672 w 648013"/>
                <a:gd name="connsiteY7" fmla="*/ 483388 h 769137"/>
                <a:gd name="connsiteX8" fmla="*/ 614582 w 648013"/>
                <a:gd name="connsiteY8" fmla="*/ 483388 h 769137"/>
                <a:gd name="connsiteX9" fmla="*/ 638394 w 648013"/>
                <a:gd name="connsiteY9" fmla="*/ 416713 h 769137"/>
                <a:gd name="connsiteX10" fmla="*/ 572672 w 648013"/>
                <a:gd name="connsiteY10" fmla="*/ 302413 h 769137"/>
                <a:gd name="connsiteX11" fmla="*/ 572672 w 648013"/>
                <a:gd name="connsiteY11" fmla="*/ 297650 h 769137"/>
                <a:gd name="connsiteX12" fmla="*/ 297646 w 648013"/>
                <a:gd name="connsiteY12" fmla="*/ 223 h 769137"/>
                <a:gd name="connsiteX13" fmla="*/ 219 w 648013"/>
                <a:gd name="connsiteY13" fmla="*/ 275248 h 769137"/>
                <a:gd name="connsiteX14" fmla="*/ 219 w 648013"/>
                <a:gd name="connsiteY14" fmla="*/ 297650 h 769137"/>
                <a:gd name="connsiteX15" fmla="*/ 112614 w 648013"/>
                <a:gd name="connsiteY15" fmla="*/ 528089 h 769137"/>
                <a:gd name="connsiteX16" fmla="*/ 149914 w 648013"/>
                <a:gd name="connsiteY16" fmla="*/ 56687 h 769137"/>
                <a:gd name="connsiteX17" fmla="*/ 516368 w 648013"/>
                <a:gd name="connsiteY17" fmla="*/ 150027 h 769137"/>
                <a:gd name="connsiteX18" fmla="*/ 553669 w 648013"/>
                <a:gd name="connsiteY18" fmla="*/ 296831 h 769137"/>
                <a:gd name="connsiteX19" fmla="*/ 553669 w 648013"/>
                <a:gd name="connsiteY19" fmla="*/ 307366 h 769137"/>
                <a:gd name="connsiteX20" fmla="*/ 556203 w 648013"/>
                <a:gd name="connsiteY20" fmla="*/ 311776 h 769137"/>
                <a:gd name="connsiteX21" fmla="*/ 621926 w 648013"/>
                <a:gd name="connsiteY21" fmla="*/ 426076 h 769137"/>
                <a:gd name="connsiteX22" fmla="*/ 622183 w 648013"/>
                <a:gd name="connsiteY22" fmla="*/ 426514 h 769137"/>
                <a:gd name="connsiteX23" fmla="*/ 622459 w 648013"/>
                <a:gd name="connsiteY23" fmla="*/ 426943 h 769137"/>
                <a:gd name="connsiteX24" fmla="*/ 627279 w 648013"/>
                <a:gd name="connsiteY24" fmla="*/ 453717 h 769137"/>
                <a:gd name="connsiteX25" fmla="*/ 613334 w 648013"/>
                <a:gd name="connsiteY25" fmla="*/ 464195 h 769137"/>
                <a:gd name="connsiteX26" fmla="*/ 553622 w 648013"/>
                <a:gd name="connsiteY26" fmla="*/ 464195 h 769137"/>
                <a:gd name="connsiteX27" fmla="*/ 553622 w 648013"/>
                <a:gd name="connsiteY27" fmla="*/ 540395 h 769137"/>
                <a:gd name="connsiteX28" fmla="*/ 526809 w 648013"/>
                <a:gd name="connsiteY28" fmla="*/ 607918 h 769137"/>
                <a:gd name="connsiteX29" fmla="*/ 460277 w 648013"/>
                <a:gd name="connsiteY29" fmla="*/ 635759 h 769137"/>
                <a:gd name="connsiteX30" fmla="*/ 394554 w 648013"/>
                <a:gd name="connsiteY30" fmla="*/ 635759 h 769137"/>
                <a:gd name="connsiteX31" fmla="*/ 394554 w 648013"/>
                <a:gd name="connsiteY31" fmla="*/ 750059 h 769137"/>
                <a:gd name="connsiteX32" fmla="*/ 131664 w 648013"/>
                <a:gd name="connsiteY32" fmla="*/ 750059 h 769137"/>
                <a:gd name="connsiteX33" fmla="*/ 131664 w 648013"/>
                <a:gd name="connsiteY33" fmla="*/ 518745 h 769137"/>
                <a:gd name="connsiteX34" fmla="*/ 124273 w 648013"/>
                <a:gd name="connsiteY34" fmla="*/ 513030 h 769137"/>
                <a:gd name="connsiteX35" fmla="*/ 19269 w 648013"/>
                <a:gd name="connsiteY35" fmla="*/ 297517 h 769137"/>
                <a:gd name="connsiteX36" fmla="*/ 19269 w 648013"/>
                <a:gd name="connsiteY36" fmla="*/ 297174 h 769137"/>
                <a:gd name="connsiteX37" fmla="*/ 19269 w 648013"/>
                <a:gd name="connsiteY37" fmla="*/ 296831 h 769137"/>
                <a:gd name="connsiteX38" fmla="*/ 149924 w 648013"/>
                <a:gd name="connsiteY38" fmla="*/ 56687 h 76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48013" h="769137">
                  <a:moveTo>
                    <a:pt x="112614" y="528089"/>
                  </a:moveTo>
                  <a:lnTo>
                    <a:pt x="112614" y="769138"/>
                  </a:lnTo>
                  <a:lnTo>
                    <a:pt x="413604" y="769138"/>
                  </a:lnTo>
                  <a:lnTo>
                    <a:pt x="413604" y="654838"/>
                  </a:lnTo>
                  <a:lnTo>
                    <a:pt x="460277" y="654838"/>
                  </a:lnTo>
                  <a:cubicBezTo>
                    <a:pt x="490314" y="654784"/>
                    <a:pt x="519098" y="642790"/>
                    <a:pt x="540287" y="621500"/>
                  </a:cubicBezTo>
                  <a:cubicBezTo>
                    <a:pt x="561182" y="599740"/>
                    <a:pt x="572796" y="570706"/>
                    <a:pt x="572672" y="540538"/>
                  </a:cubicBezTo>
                  <a:lnTo>
                    <a:pt x="572672" y="483388"/>
                  </a:lnTo>
                  <a:lnTo>
                    <a:pt x="614582" y="483388"/>
                  </a:lnTo>
                  <a:cubicBezTo>
                    <a:pt x="639347" y="480530"/>
                    <a:pt x="661254" y="451955"/>
                    <a:pt x="638394" y="416713"/>
                  </a:cubicBezTo>
                  <a:lnTo>
                    <a:pt x="572672" y="302413"/>
                  </a:lnTo>
                  <a:lnTo>
                    <a:pt x="572672" y="297650"/>
                  </a:lnTo>
                  <a:cubicBezTo>
                    <a:pt x="578858" y="139572"/>
                    <a:pt x="455725" y="6409"/>
                    <a:pt x="297646" y="223"/>
                  </a:cubicBezTo>
                  <a:cubicBezTo>
                    <a:pt x="139568" y="-5963"/>
                    <a:pt x="6406" y="117171"/>
                    <a:pt x="219" y="275248"/>
                  </a:cubicBezTo>
                  <a:cubicBezTo>
                    <a:pt x="-73" y="282713"/>
                    <a:pt x="-73" y="290186"/>
                    <a:pt x="219" y="297650"/>
                  </a:cubicBezTo>
                  <a:cubicBezTo>
                    <a:pt x="-109" y="387744"/>
                    <a:pt x="41416" y="472882"/>
                    <a:pt x="112614" y="528089"/>
                  </a:cubicBezTo>
                  <a:close/>
                  <a:moveTo>
                    <a:pt x="149914" y="56687"/>
                  </a:moveTo>
                  <a:cubicBezTo>
                    <a:pt x="276882" y="-18731"/>
                    <a:pt x="440950" y="23059"/>
                    <a:pt x="516368" y="150027"/>
                  </a:cubicBezTo>
                  <a:cubicBezTo>
                    <a:pt x="542691" y="194344"/>
                    <a:pt x="555645" y="245324"/>
                    <a:pt x="553669" y="296831"/>
                  </a:cubicBezTo>
                  <a:lnTo>
                    <a:pt x="553669" y="307366"/>
                  </a:lnTo>
                  <a:lnTo>
                    <a:pt x="556203" y="311776"/>
                  </a:lnTo>
                  <a:lnTo>
                    <a:pt x="621926" y="426076"/>
                  </a:lnTo>
                  <a:lnTo>
                    <a:pt x="622183" y="426514"/>
                  </a:lnTo>
                  <a:lnTo>
                    <a:pt x="622459" y="426943"/>
                  </a:lnTo>
                  <a:cubicBezTo>
                    <a:pt x="628644" y="434407"/>
                    <a:pt x="630471" y="444564"/>
                    <a:pt x="627279" y="453717"/>
                  </a:cubicBezTo>
                  <a:cubicBezTo>
                    <a:pt x="624577" y="459242"/>
                    <a:pt x="619393" y="463139"/>
                    <a:pt x="613334" y="464195"/>
                  </a:cubicBezTo>
                  <a:lnTo>
                    <a:pt x="553622" y="464195"/>
                  </a:lnTo>
                  <a:lnTo>
                    <a:pt x="553622" y="540395"/>
                  </a:lnTo>
                  <a:cubicBezTo>
                    <a:pt x="553724" y="565517"/>
                    <a:pt x="544118" y="589709"/>
                    <a:pt x="526809" y="607918"/>
                  </a:cubicBezTo>
                  <a:cubicBezTo>
                    <a:pt x="509244" y="625717"/>
                    <a:pt x="485284" y="635744"/>
                    <a:pt x="460277" y="635759"/>
                  </a:cubicBezTo>
                  <a:lnTo>
                    <a:pt x="394554" y="635759"/>
                  </a:lnTo>
                  <a:lnTo>
                    <a:pt x="394554" y="750059"/>
                  </a:lnTo>
                  <a:lnTo>
                    <a:pt x="131664" y="750059"/>
                  </a:lnTo>
                  <a:lnTo>
                    <a:pt x="131664" y="518745"/>
                  </a:lnTo>
                  <a:lnTo>
                    <a:pt x="124273" y="513030"/>
                  </a:lnTo>
                  <a:cubicBezTo>
                    <a:pt x="57580" y="461497"/>
                    <a:pt x="18748" y="381798"/>
                    <a:pt x="19269" y="297517"/>
                  </a:cubicBezTo>
                  <a:lnTo>
                    <a:pt x="19269" y="297174"/>
                  </a:lnTo>
                  <a:lnTo>
                    <a:pt x="19269" y="296831"/>
                  </a:lnTo>
                  <a:cubicBezTo>
                    <a:pt x="15402" y="198860"/>
                    <a:pt x="65567" y="106658"/>
                    <a:pt x="149924" y="566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8FA3AA68-E161-73F6-B4C5-77D520928E45}"/>
              </a:ext>
            </a:extLst>
          </p:cNvPr>
          <p:cNvSpPr/>
          <p:nvPr/>
        </p:nvSpPr>
        <p:spPr>
          <a:xfrm>
            <a:off x="7096756" y="2553714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>
                <a:latin typeface="Aptos (Body)"/>
              </a:rPr>
              <a:t>	Pocos conjuntos de datos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1BEFA9E-C5C1-B822-8668-99D6E6328FA0}"/>
              </a:ext>
            </a:extLst>
          </p:cNvPr>
          <p:cNvSpPr/>
          <p:nvPr/>
        </p:nvSpPr>
        <p:spPr>
          <a:xfrm>
            <a:off x="7096755" y="3296687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 dirty="0">
                <a:solidFill>
                  <a:schemeClr val="tx1"/>
                </a:solidFill>
              </a:rPr>
              <a:t>⤷  </a:t>
            </a:r>
            <a:r>
              <a:rPr lang="es-ES" sz="1800" noProof="0" dirty="0">
                <a:solidFill>
                  <a:schemeClr val="tx1"/>
                </a:solidFill>
                <a:latin typeface="Aptos (Body)"/>
              </a:rPr>
              <a:t>Comparar con otras series temporales de la TS Pile, donde MOMENT ha demostrado su eficacia.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27F175DA-6456-A18D-0431-4DD7F62A2072}"/>
              </a:ext>
            </a:extLst>
          </p:cNvPr>
          <p:cNvSpPr/>
          <p:nvPr/>
        </p:nvSpPr>
        <p:spPr>
          <a:xfrm>
            <a:off x="7111013" y="4474981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>
                <a:latin typeface="Aptos (Body)"/>
              </a:rPr>
              <a:t>Técnicas de ajuste fino ¿sesgadas?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AEE81E3B-2D5C-0BD0-3DB6-A32964EC885B}"/>
              </a:ext>
            </a:extLst>
          </p:cNvPr>
          <p:cNvSpPr/>
          <p:nvPr/>
        </p:nvSpPr>
        <p:spPr>
          <a:xfrm>
            <a:off x="7111012" y="5217954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Probar otras técnicas de ajuste fino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C91263-EC2B-AF45-50DF-542448399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26D2B77-31A1-E4A7-C55F-53D427AD94AC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FD421-4E13-0546-455C-A92809D996B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8E0C3D-EB92-CBB0-D6DF-A1DECEF24B0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795AA4-89AF-59C3-F823-8B17F0B9C0E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19FD86-513B-7E55-843B-B90B550691D9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58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53"/>
    </mc:Choice>
    <mc:Fallback xmlns="">
      <p:transition spd="slow" advTm="4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33D0-C865-56F1-F324-0166EE7C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9CC5D3-A26D-4240-275C-27EEED75E739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4CA-21BE-9CEC-8C3B-2887E3F8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73B2F-E376-9CBE-7936-F71BAD85198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Problemas a solventar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00E176-6FB9-8E63-FA1D-40F475E6C3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73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B84CA22-9AFE-9C2E-3B09-92C1291711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6E1B8FA-8641-5171-92F2-20CFA3BF0D26}"/>
              </a:ext>
            </a:extLst>
          </p:cNvPr>
          <p:cNvSpPr/>
          <p:nvPr/>
        </p:nvSpPr>
        <p:spPr>
          <a:xfrm>
            <a:off x="1212240" y="1521620"/>
            <a:ext cx="7593557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 b="1" dirty="0"/>
              <a:t>Limitaciones de escalabilidad</a:t>
            </a:r>
          </a:p>
          <a:p>
            <a:r>
              <a:rPr lang="es-ES" sz="2000" dirty="0">
                <a:solidFill>
                  <a:srgbClr val="FF0000"/>
                </a:solidFill>
              </a:rPr>
              <a:t>✗ </a:t>
            </a:r>
            <a:r>
              <a:rPr lang="es-ES" sz="2000" dirty="0"/>
              <a:t>Análisis con MTSAE o MOMENT de series largas. 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Sí se ha conseguido el análisis previo con MPLOT (</a:t>
            </a:r>
            <a:r>
              <a:rPr lang="es-ES" sz="2000" dirty="0" err="1"/>
              <a:t>univariables</a:t>
            </a:r>
            <a:r>
              <a:rPr lang="es-ES" sz="2000" dirty="0"/>
              <a:t>).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6C48FBDF-C6FA-57B8-B292-921FB4277789}"/>
              </a:ext>
            </a:extLst>
          </p:cNvPr>
          <p:cNvSpPr/>
          <p:nvPr/>
        </p:nvSpPr>
        <p:spPr>
          <a:xfrm>
            <a:off x="1212240" y="3099312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 b="1"/>
              <a:t>Precisión del espacio latente (no fácilmente interpretable)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Otras distancias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s-ES" sz="2000"/>
              <a:t>Otras técnicas de ajuste fino para ganar precisión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487199A-3D10-F35E-6ECA-9414BACC1962}"/>
              </a:ext>
            </a:extLst>
          </p:cNvPr>
          <p:cNvSpPr/>
          <p:nvPr/>
        </p:nvSpPr>
        <p:spPr>
          <a:xfrm>
            <a:off x="1212240" y="4637227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 dirty="0">
                <a:solidFill>
                  <a:srgbClr val="FF0000"/>
                </a:solidFill>
              </a:rPr>
              <a:t>✗</a:t>
            </a:r>
            <a:r>
              <a:rPr lang="es-ES" sz="2200" b="1" dirty="0">
                <a:solidFill>
                  <a:srgbClr val="FF0000"/>
                </a:solidFill>
              </a:rPr>
              <a:t> </a:t>
            </a:r>
            <a:r>
              <a:rPr lang="es-ES" sz="2200" b="1" dirty="0"/>
              <a:t>Análisis previo (no admite series temporales multivariables)</a:t>
            </a:r>
          </a:p>
          <a:p>
            <a:r>
              <a:rPr lang="es-ES" sz="2000" b="1" dirty="0">
                <a:solidFill>
                  <a:schemeClr val="tx1"/>
                </a:solidFill>
              </a:rPr>
              <a:t>⤷</a:t>
            </a:r>
            <a:r>
              <a:rPr lang="es-ES" sz="2000" dirty="0"/>
              <a:t>  </a:t>
            </a:r>
            <a:r>
              <a:rPr lang="es-ES" sz="2000" dirty="0" err="1"/>
              <a:t>MatrixProfile</a:t>
            </a:r>
            <a:r>
              <a:rPr lang="es-ES" sz="2000" dirty="0"/>
              <a:t> multidimensional.</a:t>
            </a:r>
          </a:p>
          <a:p>
            <a:endParaRPr lang="es-E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4A78801-55C0-BF4B-FA24-1CF519E65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7FBF11B-9B79-241F-7512-23234C293849}"/>
              </a:ext>
            </a:extLst>
          </p:cNvPr>
          <p:cNvGrpSpPr/>
          <p:nvPr/>
        </p:nvGrpSpPr>
        <p:grpSpPr>
          <a:xfrm>
            <a:off x="0" y="13106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84862D-4B2D-71AE-9C15-8CCC7C1246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51BE79-D6E7-E8EF-A451-7B1164AEA0C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B823E-59D2-605D-1E86-FEBCCDA94B5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47CBC9-76BB-4C63-911A-9EEA2FF93A6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709D9-E31C-E0F6-798F-C1E0323C490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89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385"/>
    </mc:Choice>
    <mc:Fallback xmlns="">
      <p:transition spd="slow" advTm="40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3A86A75C-4F4B-4683-9AE1-C65F6400EC91}">
      <p14:laserTraceLst xmlns:p14="http://schemas.microsoft.com/office/powerpoint/2010/main">
        <p14:tracePtLst>
          <p14:tracePt t="32285" x="10731500" y="2870200"/>
          <p14:tracePt t="32290" x="10769600" y="2870200"/>
          <p14:tracePt t="32304" x="10820400" y="2876550"/>
          <p14:tracePt t="32320" x="10833100" y="2876550"/>
        </p14:tracePtLst>
      </p14:laserTraceLst>
    </p:ext>
  </p:extLs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8BFB-4835-D42B-097A-367577D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FCE070-2D80-31B8-6CDB-344EF2CC1A1C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5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2BC92F-C716-8E0C-5300-343D8B2CC7EF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Conclusiones y trabajo futuro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17D7-7572-FEAE-5789-90570A03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69C15B-DF44-840B-EF19-58CA11A9136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7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0"/>
    </mc:Choice>
    <mc:Fallback xmlns="">
      <p:transition spd="slow" advTm="425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2A86A-750D-CD32-6606-ABC63085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0F0CB72-7CC8-42C0-271D-F6B81150966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8B7DA6-F892-41D4-1F9B-47438DDED8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Conclusiones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7CFA-EDD3-3693-704A-003FDB9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75</a:t>
            </a:fld>
            <a:endParaRPr lang="es-ES" noProof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34B6BAB-495F-86E0-18A3-36BF400962E1}"/>
              </a:ext>
            </a:extLst>
          </p:cNvPr>
          <p:cNvSpPr/>
          <p:nvPr/>
        </p:nvSpPr>
        <p:spPr>
          <a:xfrm>
            <a:off x="917359" y="1724459"/>
            <a:ext cx="7593557" cy="246210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ha logrado</a:t>
            </a:r>
          </a:p>
          <a:p>
            <a:endParaRPr lang="es-ES" sz="2000" b="1" dirty="0"/>
          </a:p>
          <a:p>
            <a:r>
              <a:rPr lang="es-ES" sz="2000" b="1" dirty="0"/>
              <a:t>Aplicación útil</a:t>
            </a:r>
            <a:r>
              <a:rPr lang="es-ES" sz="2000" dirty="0"/>
              <a:t> para el análisis de series temporales </a:t>
            </a:r>
            <a:r>
              <a:rPr lang="es-ES" sz="2000" b="1" dirty="0"/>
              <a:t>con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 err="1"/>
              <a:t>MPlot</a:t>
            </a:r>
            <a:r>
              <a:rPr lang="es-ES" sz="2000" dirty="0"/>
              <a:t> y Matrix </a:t>
            </a:r>
            <a:r>
              <a:rPr lang="es-ES" sz="2000" dirty="0" err="1"/>
              <a:t>profile</a:t>
            </a:r>
            <a:endParaRPr lang="es-ES" sz="2000" dirty="0"/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Distintos modelos de DL (+ fundacionales)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Posibilidad de ajuste fino adaptado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En el momento de uso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Usando datos originales o preprocesados</a:t>
            </a:r>
          </a:p>
          <a:p>
            <a:r>
              <a:rPr lang="es-ES" sz="2000" b="1" dirty="0"/>
              <a:t> ⤷ </a:t>
            </a:r>
            <a:r>
              <a:rPr lang="es-ES" sz="2000" dirty="0"/>
              <a:t>Versátil</a:t>
            </a:r>
          </a:p>
          <a:p>
            <a:endParaRPr lang="es-ES" sz="2000" b="1" dirty="0"/>
          </a:p>
          <a:p>
            <a:endParaRPr lang="es-ES" sz="2000" b="1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DE62ACC-CAF2-A8C3-EBCF-FDE4FD1DE966}"/>
              </a:ext>
            </a:extLst>
          </p:cNvPr>
          <p:cNvSpPr/>
          <p:nvPr/>
        </p:nvSpPr>
        <p:spPr>
          <a:xfrm>
            <a:off x="917359" y="4713507"/>
            <a:ext cx="7593557" cy="175651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puede mejorar</a:t>
            </a:r>
          </a:p>
          <a:p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Escalabilidad</a:t>
            </a: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Interpretabilidad</a:t>
            </a:r>
          </a:p>
          <a:p>
            <a:r>
              <a:rPr lang="es-ES" sz="2000" b="1" dirty="0"/>
              <a:t>⤷ </a:t>
            </a:r>
            <a:r>
              <a:rPr lang="es-ES" sz="2000" dirty="0"/>
              <a:t>En univariantes, los </a:t>
            </a:r>
            <a:r>
              <a:rPr lang="es-ES" sz="2000" dirty="0" err="1"/>
              <a:t>MPlot</a:t>
            </a:r>
            <a:r>
              <a:rPr lang="es-ES" sz="2000" dirty="0"/>
              <a:t> nos apoyan</a:t>
            </a:r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1298FEE-B4F3-CFBC-B64B-87979B20E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713768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857498E-7E33-B0EF-6161-6B23D997F4F1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15358C-C4DB-4F53-ED03-0EA06BB751B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67B613-DC25-479D-0375-C2851B90E7C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BAC8CA-C54C-D924-B523-113538C3FCC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15A73C-9E37-5C0E-EAF5-FAF35792887B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901636-3E5B-A5CA-C567-AAE59745986B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40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105"/>
    </mc:Choice>
    <mc:Fallback xmlns="">
      <p:transition spd="slow" advTm="35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9F098-54BE-9234-D66B-152466D4B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C290ED-5A62-2470-AF52-B92BDA7603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5F4CE1-01FF-A5D5-F2AD-99C0C575FF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E523-43B3-A0C9-E81D-E8C1910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76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6FC94-F276-5385-E57B-A040F86B71F6}"/>
              </a:ext>
            </a:extLst>
          </p:cNvPr>
          <p:cNvSpPr txBox="1"/>
          <p:nvPr/>
        </p:nvSpPr>
        <p:spPr>
          <a:xfrm>
            <a:off x="383930" y="1730221"/>
            <a:ext cx="57120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Data </a:t>
            </a:r>
            <a:r>
              <a:rPr lang="es-ES" sz="2400" b="1" dirty="0" err="1"/>
              <a:t>Mining</a:t>
            </a:r>
            <a:endParaRPr lang="es-ES" sz="2400" b="1" dirty="0"/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Añadir </a:t>
            </a:r>
            <a:r>
              <a:rPr lang="es-ES" sz="2000" b="1" dirty="0"/>
              <a:t>variables</a:t>
            </a:r>
            <a:r>
              <a:rPr lang="es-ES" sz="2000" dirty="0"/>
              <a:t> basadas en el Matrix </a:t>
            </a:r>
            <a:r>
              <a:rPr lang="es-ES" sz="2000" dirty="0" err="1"/>
              <a:t>Profile</a:t>
            </a:r>
            <a:r>
              <a:rPr lang="es-ES" sz="2000" dirty="0"/>
              <a:t> como variables </a:t>
            </a:r>
            <a:r>
              <a:rPr lang="es-ES" sz="2000" b="1" dirty="0"/>
              <a:t>exógenas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 err="1"/>
              <a:t>MPlot</a:t>
            </a:r>
            <a:r>
              <a:rPr lang="es-ES" sz="2000" b="1" dirty="0"/>
              <a:t> multifocal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/>
              <a:t>Matrix </a:t>
            </a:r>
            <a:r>
              <a:rPr lang="es-ES" sz="2000" b="1" dirty="0" err="1"/>
              <a:t>Profile</a:t>
            </a:r>
            <a:r>
              <a:rPr lang="es-ES" sz="2000" b="1" dirty="0"/>
              <a:t> multivariable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F64342-5544-3E3D-1244-B4BD07A44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DC7987A-45DE-1AD9-A71F-7D01190E4A03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7B9B9F-0B17-182D-3594-910C57E2A9E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53975B-3DFA-85EB-46AC-498ED443064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E85DAC-2E59-B1DB-47BC-D44756E826A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B0F0A4-4FEE-CD84-5F25-32A832D74EE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D020B6-2F40-2C59-B23C-E766B7BC25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6AC4F7B1-B256-601D-9B7F-B84B2606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0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0"/>
    </mc:Choice>
    <mc:Fallback xmlns="">
      <p:transition spd="slow" advTm="18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13879-222E-4EFA-D712-0949689F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D81985-EC8A-5781-E109-B7205DA4F82D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3DD8FF-6D79-123B-2869-4DB82B8378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BF5B-EC69-0BB4-CF1E-A3C79152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77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9F6C3-9FF8-A38B-30B2-B593A6659BAB}"/>
              </a:ext>
            </a:extLst>
          </p:cNvPr>
          <p:cNvSpPr txBox="1"/>
          <p:nvPr/>
        </p:nvSpPr>
        <p:spPr>
          <a:xfrm>
            <a:off x="383930" y="1730221"/>
            <a:ext cx="69312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Mejorar el proceso de ajuste fino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Modificando la </a:t>
            </a:r>
            <a:r>
              <a:rPr lang="es-ES" sz="2000" b="1" dirty="0"/>
              <a:t>distancia de pérdida (</a:t>
            </a:r>
            <a:r>
              <a:rPr lang="es-ES" sz="2000" b="1" dirty="0" err="1"/>
              <a:t>loss</a:t>
            </a:r>
            <a:r>
              <a:rPr lang="es-ES" sz="2000" b="1" dirty="0"/>
              <a:t>)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Usando </a:t>
            </a:r>
            <a:r>
              <a:rPr lang="es-ES" sz="2000" b="1" dirty="0"/>
              <a:t>datos preprocesados</a:t>
            </a:r>
            <a:r>
              <a:rPr lang="es-ES" sz="2000" dirty="0"/>
              <a:t> en lugar de los datos brutos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b="1" dirty="0"/>
              <a:t>Congelando capas</a:t>
            </a:r>
            <a:r>
              <a:rPr lang="es-ES" sz="2000" dirty="0"/>
              <a:t> durante el proceso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33D18A-507F-32FD-1A81-55356D229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4CCAD53-3A82-C6A2-D6E8-9D65E99CE8DA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B1A34B-D69E-86A7-EFEA-2CBDD1AFB62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BDCCF1D-7B2A-0F4F-EC1C-F7E6073F16AD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776CD-DFDB-5D97-B4A9-53EC9B1B038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7F6C01-4499-8D30-8934-2A472F30F39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A013BB4-E8AD-9E9E-6AD1-C5C258B038B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5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DD7FAA5C-B1DE-B435-3293-AE0396C9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63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96"/>
    </mc:Choice>
    <mc:Fallback xmlns="">
      <p:transition spd="slow" advTm="21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CA783-9F94-2EE9-BD76-D6A1C880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319533-EE84-5682-C4F6-DB60EB0356C5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95718-E75A-8751-E1C3-038CD434DA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4290-5E90-A30A-FE4B-AA7057FD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78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50AE1-1064-7953-938A-E8E71B5644FD}"/>
              </a:ext>
            </a:extLst>
          </p:cNvPr>
          <p:cNvSpPr txBox="1"/>
          <p:nvPr/>
        </p:nvSpPr>
        <p:spPr>
          <a:xfrm>
            <a:off x="383930" y="1730221"/>
            <a:ext cx="571207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Otros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Integrar </a:t>
            </a:r>
            <a:r>
              <a:rPr lang="es-ES" sz="2000" b="1" dirty="0"/>
              <a:t>nuevos modelos fundacionales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Usar </a:t>
            </a:r>
            <a:r>
              <a:rPr lang="es-ES" sz="2000" b="1" dirty="0"/>
              <a:t>otras técnicas de proyección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A433CE-9EA3-DC43-5384-DBA91C826AE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07B97B4-56A5-E235-A435-09FF6C63817B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1E9103-BBA1-4F6F-D11F-6571CBE7702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5EB5E7-1EDE-7CDB-ACE9-9CA2295479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A8143C-A31F-B445-EC80-46C861EC774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08F266-334D-0A98-1E8E-13FB4B52FF8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7037AB-AB9E-141C-9C7D-3CEE77466A3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26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56515180-87B3-DD37-D8B2-12394BC0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85" y="1772817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378C9-F7CE-76EC-0046-4731A1A917F8}"/>
              </a:ext>
            </a:extLst>
          </p:cNvPr>
          <p:cNvSpPr txBox="1"/>
          <p:nvPr/>
        </p:nvSpPr>
        <p:spPr>
          <a:xfrm>
            <a:off x="6096000" y="3709659"/>
            <a:ext cx="57120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Revisar la implementación de </a:t>
            </a:r>
            <a:r>
              <a:rPr lang="es-ES" sz="2000" b="1" dirty="0"/>
              <a:t>MOMENT</a:t>
            </a:r>
            <a:r>
              <a:rPr lang="es-ES" sz="2000" dirty="0"/>
              <a:t> para tratar de </a:t>
            </a:r>
            <a:r>
              <a:rPr lang="es-ES" sz="2000" b="1" dirty="0"/>
              <a:t>trocear la obtención de vectores latentes</a:t>
            </a:r>
            <a:r>
              <a:rPr lang="es-ES" sz="2000" dirty="0"/>
              <a:t> como con MTSAE 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Mejorar</a:t>
            </a:r>
            <a:r>
              <a:rPr lang="es-ES" sz="2000" b="1" dirty="0"/>
              <a:t> MTSAE</a:t>
            </a:r>
            <a:r>
              <a:rPr lang="es-ES" sz="2000" dirty="0"/>
              <a:t> añadiendo otro tipo de </a:t>
            </a:r>
            <a:r>
              <a:rPr lang="es-ES" sz="2000" b="1" dirty="0"/>
              <a:t>convoluciones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</p:txBody>
      </p: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BE274022-C522-D335-ED3D-BF6D053B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16" y="3730769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28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96"/>
    </mc:Choice>
    <mc:Fallback xmlns="">
      <p:transition spd="slow" advTm="36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316A8-9942-9B02-3CC1-076F0CDE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4ED870-E6C5-8F98-0B11-7443F06D120E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2A3648-F462-4084-E810-E96E35016F0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27E8-52A5-24D7-50FD-AE210854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79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511DF-54B7-FC03-0FE3-10587655E655}"/>
              </a:ext>
            </a:extLst>
          </p:cNvPr>
          <p:cNvSpPr txBox="1"/>
          <p:nvPr/>
        </p:nvSpPr>
        <p:spPr>
          <a:xfrm>
            <a:off x="298586" y="2215929"/>
            <a:ext cx="5797414" cy="252437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(2024). On the integration of large scale time series </a:t>
            </a:r>
            <a:r>
              <a:rPr lang="en-US" sz="1200" b="1" dirty="0"/>
              <a:t>distance matrices </a:t>
            </a:r>
            <a:r>
              <a:rPr lang="en-US" sz="1200" dirty="0"/>
              <a:t>into deep visual analytic tools.   Cognitive Computation.  ISSN: 1866-9956, </a:t>
            </a:r>
            <a:r>
              <a:rPr lang="en-US" sz="1200" dirty="0" err="1"/>
              <a:t>eISSN</a:t>
            </a:r>
            <a:r>
              <a:rPr lang="en-US" sz="1200" dirty="0"/>
              <a:t>: 1866-9964. Volume 17, article number29, 2025.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</a:t>
            </a:r>
            <a:r>
              <a:rPr lang="en-US" sz="1200" dirty="0"/>
              <a:t>: https://doi.org/10.1007/s12559-024-10394-x9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 :</a:t>
            </a:r>
            <a:r>
              <a:rPr lang="en-US" sz="1200" dirty="0"/>
              <a:t> 4.3 (54/197: Computer Science, Artificial Intelligence; 76/310: Neurosciences) (year2023)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8950-C6F5-818F-0FF2-D7A3B26BB9E6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Artículos de revista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5B474C-E401-1663-DB2B-073F2C8E3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5D410215-8126-8934-9C10-6A1A18E01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DDC62-4549-6EE2-DFC2-A108C5EB7A57}"/>
              </a:ext>
            </a:extLst>
          </p:cNvPr>
          <p:cNvSpPr txBox="1"/>
          <p:nvPr/>
        </p:nvSpPr>
        <p:spPr>
          <a:xfrm>
            <a:off x="6096000" y="3219037"/>
            <a:ext cx="5797414" cy="313731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R2: Inmaculada Santamaria-Valenzuela</a:t>
            </a:r>
            <a:r>
              <a:rPr lang="en-US" sz="1200" dirty="0"/>
              <a:t>, Victor Rodriguez-Fernandez, Javier Huertas-Tato, John Hyuk Park, David Camacho. Decoding Latent Spaces: Assessing the Interpretability of </a:t>
            </a:r>
            <a:r>
              <a:rPr lang="en-US" sz="1200" b="1" dirty="0"/>
              <a:t>Time Series Foundation Models</a:t>
            </a:r>
            <a:r>
              <a:rPr lang="en-US" sz="1200" dirty="0"/>
              <a:t> for Visual Analytics. International Journal of Interactive Multimedia and Artificial Intelligence (IJIMAI), 15th April 2025, to appear.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</a:t>
            </a:r>
            <a:r>
              <a:rPr lang="en-US" sz="1200" dirty="0"/>
              <a:t> https://doi.org/10.48550/arXiv.2504.20099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Factor: </a:t>
            </a:r>
            <a:r>
              <a:rPr lang="en-US" sz="1200" dirty="0"/>
              <a:t>3.4 (78/197: Computer Science, Artificial Intelligence; 62/170: Computer </a:t>
            </a:r>
            <a:r>
              <a:rPr lang="en-US" sz="1200" dirty="0" err="1"/>
              <a:t>Science,interdisciplinary</a:t>
            </a:r>
            <a:r>
              <a:rPr lang="en-US" sz="1200" dirty="0"/>
              <a:t> applications) (year 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Q2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690A442-C461-2ED0-C7DC-D153B5280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52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228"/>
    </mc:Choice>
    <mc:Fallback xmlns="">
      <p:transition spd="slow" advTm="23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30641-CF4C-8C02-CBEC-28BE1F6F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1EABDA-D6BD-31D1-A779-7856505FD9F3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882534-6EC8-D0AA-856A-5010119410A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5EA1-FD29-FBF5-7F2D-8AED9E46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</a:t>
            </a:fld>
            <a:endParaRPr lang="es-E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613970-4109-F164-A7E6-FD2B5350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904" y="1602574"/>
            <a:ext cx="10190093" cy="40896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C7EEA8-A1C8-C1B1-CD7E-A40DBAE5DFAA}"/>
              </a:ext>
            </a:extLst>
          </p:cNvPr>
          <p:cNvGrpSpPr/>
          <p:nvPr/>
        </p:nvGrpSpPr>
        <p:grpSpPr>
          <a:xfrm>
            <a:off x="9437410" y="5477974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40363A1F-61C3-3C05-68A6-4D91DF19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52BB473D-81CD-5755-A3BF-93D4FFFA6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83A9BBC-1A69-91D5-2992-F6D852D6C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63A521-5EA5-FCC2-F804-A9CCCEEABDA0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b="1" dirty="0"/>
              <a:t>Demanda</a:t>
            </a:r>
            <a:r>
              <a:rPr lang="es-ES" sz="1900" dirty="0"/>
              <a:t> real de </a:t>
            </a:r>
            <a:r>
              <a:rPr lang="es-ES" sz="1900" b="1" dirty="0"/>
              <a:t>energía eléctrica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dirty="0"/>
              <a:t>el día 28 de abril de 2025 en la </a:t>
            </a:r>
            <a:r>
              <a:rPr lang="es-ES" sz="1900" b="1" dirty="0"/>
              <a:t>Península Ibérica </a:t>
            </a:r>
            <a:r>
              <a:rPr lang="es-ES" sz="1900" dirty="0"/>
              <a:t>(MW)</a:t>
            </a:r>
          </a:p>
        </p:txBody>
      </p:sp>
    </p:spTree>
    <p:extLst>
      <p:ext uri="{BB962C8B-B14F-4D97-AF65-F5344CB8AC3E}">
        <p14:creationId xmlns:p14="http://schemas.microsoft.com/office/powerpoint/2010/main" val="19480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49"/>
    </mc:Choice>
    <mc:Fallback xmlns="">
      <p:transition spd="slow" advTm="178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6447-2BA5-A48B-D38E-D4166BC4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B29316-1281-8669-A79B-258F2CA5D67A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3043B-3E70-E149-9E9D-DC272FD1C77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98E5-D4CE-077D-1D78-158F0276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80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668A4-4D84-58E4-3D0B-E2ED39FAFF0A}"/>
              </a:ext>
            </a:extLst>
          </p:cNvPr>
          <p:cNvSpPr txBox="1"/>
          <p:nvPr/>
        </p:nvSpPr>
        <p:spPr>
          <a:xfrm>
            <a:off x="298586" y="2215929"/>
            <a:ext cx="5797414" cy="22179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Multiple Classification Systems </a:t>
            </a:r>
            <a:r>
              <a:rPr lang="en-US" sz="1200" dirty="0"/>
              <a:t>for Online Time Series Anomaly Detection. In Proceedings of 2023 International Conference on Network, Multimedia and Information Technology (NMITCON), Nitte Meenakshi Institute of Technology, </a:t>
            </a:r>
            <a:r>
              <a:rPr lang="en-US" sz="1200" dirty="0" err="1"/>
              <a:t>sep.</a:t>
            </a:r>
            <a:r>
              <a:rPr lang="en-US" sz="1200" dirty="0"/>
              <a:t> 01 - 02, 2023,Bengaluru, India, pp.1-6.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https://doi.org/10.1109/NMITCON58196.2023.10276028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</a:t>
            </a:r>
            <a:r>
              <a:rPr lang="en-US" sz="1200" dirty="0"/>
              <a:t> in: IEEE Xplore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4FDE7-5C6E-0BF6-0F76-BAD9880691AD}"/>
              </a:ext>
            </a:extLst>
          </p:cNvPr>
          <p:cNvSpPr txBox="1"/>
          <p:nvPr/>
        </p:nvSpPr>
        <p:spPr>
          <a:xfrm>
            <a:off x="298585" y="1407086"/>
            <a:ext cx="5684771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Presentaciones en 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7764D8-32DE-77D3-06DF-D48665E18DF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4C7DE65D-B6E4-817C-44EE-436435556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0E79C-5A76-AE94-479A-691BC51D1E25}"/>
              </a:ext>
            </a:extLst>
          </p:cNvPr>
          <p:cNvSpPr txBox="1"/>
          <p:nvPr/>
        </p:nvSpPr>
        <p:spPr>
          <a:xfrm>
            <a:off x="6096000" y="3429000"/>
            <a:ext cx="5797414" cy="283084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C2: 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Scalability</a:t>
            </a:r>
            <a:r>
              <a:rPr lang="en-US" sz="1200" dirty="0"/>
              <a:t> in Large-Scale Time Series in </a:t>
            </a:r>
            <a:r>
              <a:rPr lang="en-US" sz="1200" dirty="0" err="1"/>
              <a:t>DeepVATS</a:t>
            </a:r>
            <a:r>
              <a:rPr lang="en-US" sz="1200" dirty="0"/>
              <a:t> Framework. In: Nguyen, N.T., Huynh, CP., Nguyen, T.T., Le-Khac, NA., Nguyen, QV. (eds) The 13</a:t>
            </a:r>
            <a:r>
              <a:rPr lang="en-US" sz="1200" baseline="30000" dirty="0"/>
              <a:t>th</a:t>
            </a:r>
            <a:r>
              <a:rPr lang="en-US" sz="1200" dirty="0"/>
              <a:t> Conference on Information Technology and Its Applications. CITA 2024. Lecture Notes in Networks and Systems, vol 882. Springer, Cham. July 19-20, 2024.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https://doi.org/10.1007/978-3-031-74127-2_21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CORE </a:t>
            </a:r>
            <a:r>
              <a:rPr lang="en-US" sz="1200" dirty="0"/>
              <a:t>C (CORE2023)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 </a:t>
            </a:r>
            <a:r>
              <a:rPr lang="en-US" sz="1200" dirty="0"/>
              <a:t>in: Springer Nature, Scopus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E9C4F683-703E-8113-77E8-44BD50308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2"/>
    </mc:Choice>
    <mc:Fallback xmlns="">
      <p:transition spd="slow" advTm="32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DD45-89BA-5803-ED15-70E50073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432A8D-B44D-0DAB-8F4A-56F1BE79299C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A13CF5-0244-F927-8B0B-BB92E8F7B95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13FA-139A-5930-A9D1-71F3AA6F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81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9EB0-8414-97BF-2950-3888233332F1}"/>
              </a:ext>
            </a:extLst>
          </p:cNvPr>
          <p:cNvSpPr txBox="1"/>
          <p:nvPr/>
        </p:nvSpPr>
        <p:spPr>
          <a:xfrm>
            <a:off x="298586" y="2215929"/>
            <a:ext cx="5797414" cy="191144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C3: Inmaculada Santamaria-Valenzuela</a:t>
            </a:r>
            <a:r>
              <a:rPr lang="en-US" sz="1200" dirty="0"/>
              <a:t>, Víctor Rodriguez-Fernandez, Jong Hyuk Park and David Camacho (2024). </a:t>
            </a:r>
            <a:r>
              <a:rPr lang="en-US" sz="1200" b="1" i="1" dirty="0"/>
              <a:t>Scalability</a:t>
            </a:r>
            <a:r>
              <a:rPr lang="en-US" sz="1200" i="1" dirty="0"/>
              <a:t> analysis of </a:t>
            </a:r>
            <a:r>
              <a:rPr lang="en-US" sz="1200" i="1" dirty="0" err="1"/>
              <a:t>DeepVATS</a:t>
            </a:r>
            <a:r>
              <a:rPr lang="en-US" sz="1200" i="1" dirty="0"/>
              <a:t>: A Framework for DL Visual Analytics on Large Time Series Data.</a:t>
            </a:r>
            <a:r>
              <a:rPr lang="en-US" sz="1200" dirty="0"/>
              <a:t> In the 2024 World Congress on Information Technology Applications and Services (World IT Congress 2024). February 14-16, 2024, </a:t>
            </a:r>
            <a:r>
              <a:rPr lang="en-US" sz="1200" dirty="0" err="1"/>
              <a:t>Jeju,Korea</a:t>
            </a:r>
            <a:r>
              <a:rPr lang="en-US" sz="1200" dirty="0"/>
              <a:t>. Pp. 1-7.  Web: http://www.worlditcongress.org/2024/.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D0102-8123-79FB-FF27-24969E40C5B7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269CD5-0F25-68B0-D2CB-86D3E13EF6C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E8C3EF0D-984E-D6D5-816A-4F4B60FCD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CF9F-1DA1-E68F-85FF-118AAE479F1E}"/>
              </a:ext>
            </a:extLst>
          </p:cNvPr>
          <p:cNvSpPr txBox="1"/>
          <p:nvPr/>
        </p:nvSpPr>
        <p:spPr>
          <a:xfrm>
            <a:off x="6096000" y="3429000"/>
            <a:ext cx="5797414" cy="12985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C4: Inmaculada Santamaria-Valenzuela</a:t>
            </a:r>
            <a:r>
              <a:rPr lang="en-US" sz="1200" dirty="0"/>
              <a:t>, Victor Rodriguez-Fernandez, and David Camacho (2024). </a:t>
            </a:r>
            <a:r>
              <a:rPr lang="en-US" sz="1200" i="1" dirty="0" err="1"/>
              <a:t>DeepVATS</a:t>
            </a:r>
            <a:r>
              <a:rPr lang="en-US" sz="1200" i="1" dirty="0"/>
              <a:t>: A Tool for DL Visual Analytics on Large Time Series Data</a:t>
            </a:r>
            <a:r>
              <a:rPr lang="en-US" sz="1200" dirty="0"/>
              <a:t>. In the XX Conference of the Spanish Association for Artificial Intelligence (CAEPIA 2024). ISBN978-84-09-62724-0, pp. 235-236 (Short Paper).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FB7F452-EF23-3AFE-B87E-CC589D7E1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9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48"/>
    </mc:Choice>
    <mc:Fallback xmlns="">
      <p:transition spd="slow" advTm="17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F36F0-C02B-7D26-1689-1D1FDE59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3DA078-0251-3866-AC30-18960DDC6B5D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5D1CD-4132-F798-776A-62DA41A3969D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B3024-F414-5D80-1515-6A1DBFEBD1DA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AE502-8E04-D32B-9DC3-A65224C7B8D0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EBE7E-7D24-D3D1-E9CE-27DA8B342618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31BFB-F93F-7466-3F01-640E6AC8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82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9CC1D-AC35-1E86-8FD1-2BA6E31C3664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FC37D5-564E-A4D4-A256-35A2B23710E0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587166-29E8-F68B-6B67-D3823088AD4D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B54DF-B6A2-9BB1-E369-E4B745F79CBD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A36AF-69F5-C302-6BD1-B244FE47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742AAF-0F0F-A843-6ED8-A0A724E5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7EB4E1-6FD4-AEF7-4EAD-598DF1C7A6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7ED95-35E5-FA25-E74A-8F978EF90DB3}"/>
              </a:ext>
            </a:extLst>
          </p:cNvPr>
          <p:cNvSpPr txBox="1">
            <a:spLocks/>
          </p:cNvSpPr>
          <p:nvPr/>
        </p:nvSpPr>
        <p:spPr>
          <a:xfrm>
            <a:off x="719137" y="3385548"/>
            <a:ext cx="10753725" cy="7932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b="1" dirty="0">
                <a:ea typeface="ADLaM Display" panose="020F0502020204030204" pitchFamily="2" charset="0"/>
                <a:cs typeface="ADLaM Display" panose="020F0502020204030204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852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388"/>
    </mc:Choice>
    <mc:Fallback xmlns="">
      <p:transition spd="slow" advTm="3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>
    <p:ext uri="{3A86A75C-4F4B-4683-9AE1-C65F6400EC91}">
      <p14:laserTraceLst xmlns:p14="http://schemas.microsoft.com/office/powerpoint/2010/main">
        <p14:tracePtLst>
          <p14:tracePt t="13714" x="10858500" y="2838450"/>
          <p14:tracePt t="13720" x="10890250" y="2768600"/>
          <p14:tracePt t="13731" x="10909300" y="2660650"/>
          <p14:tracePt t="13748" x="10915650" y="2603500"/>
          <p14:tracePt t="13764" x="10915650" y="2597150"/>
          <p14:tracePt t="14049" x="10915650" y="2584450"/>
          <p14:tracePt t="14056" x="10915650" y="2565400"/>
          <p14:tracePt t="14064" x="10915650" y="2527300"/>
          <p14:tracePt t="14082" x="10890250" y="2463800"/>
          <p14:tracePt t="14098" x="10858500" y="2393950"/>
          <p14:tracePt t="14114" x="10826750" y="2324100"/>
          <p14:tracePt t="14131" x="10801350" y="2254250"/>
          <p14:tracePt t="14148" x="10769600" y="2197100"/>
          <p14:tracePt t="14164" x="10737850" y="2108200"/>
          <p14:tracePt t="14180" x="10693400" y="1993900"/>
          <p14:tracePt t="14197" x="10617200" y="1809750"/>
          <p14:tracePt t="14214" x="10560050" y="1670050"/>
          <p14:tracePt t="14231" x="10471150" y="1504950"/>
          <p14:tracePt t="14247" x="10414000" y="1428750"/>
          <p14:tracePt t="14264" x="10375900" y="1390650"/>
          <p14:tracePt t="14281" x="10350500" y="1365250"/>
          <p14:tracePt t="14297" x="10312400" y="1333500"/>
          <p14:tracePt t="14314" x="10267950" y="1295400"/>
          <p14:tracePt t="14331" x="10229850" y="1276350"/>
          <p14:tracePt t="14347" x="10172700" y="1238250"/>
          <p14:tracePt t="14364" x="10140950" y="1219200"/>
          <p14:tracePt t="14381" x="10096500" y="1187450"/>
          <p14:tracePt t="14398" x="10020300" y="1136650"/>
          <p14:tracePt t="14415" x="9944100" y="1085850"/>
          <p14:tracePt t="14432" x="9728200" y="901700"/>
          <p14:tracePt t="14447" x="9594850" y="774700"/>
          <p14:tracePt t="14465" x="9302750" y="476250"/>
          <p14:tracePt t="14481" x="9213850" y="400050"/>
          <p14:tracePt t="14498" x="9067800" y="266700"/>
          <p14:tracePt t="14514" x="8953500" y="171450"/>
          <p14:tracePt t="14531" x="8870950" y="101600"/>
          <p14:tracePt t="14547" x="8864600" y="88900"/>
          <p14:tracePt t="14564" x="8864600" y="82550"/>
          <p14:tracePt t="14581" x="8864600" y="76200"/>
          <p14:tracePt t="14598" x="8858250" y="69850"/>
          <p14:tracePt t="14618" x="8858250" y="63500"/>
          <p14:tracePt t="14639" x="8858250" y="57150"/>
          <p14:tracePt t="14655" x="8858250" y="44450"/>
          <p14:tracePt t="14664" x="8858250" y="38100"/>
          <p14:tracePt t="14681" x="8839200" y="12700"/>
          <p14:tracePt t="14697" x="8820150" y="0"/>
          <p14:tracePt t="14714" x="8794750" y="0"/>
          <p14:tracePt t="14730" x="8775700" y="0"/>
          <p14:tracePt t="14747" x="8769350" y="0"/>
          <p14:tracePt t="14764" x="8763000" y="0"/>
          <p14:tracePt t="14785" x="8756650" y="0"/>
          <p14:tracePt t="14797" x="8750300" y="0"/>
          <p14:tracePt t="14814" x="8743950" y="0"/>
          <p14:tracePt t="14831" x="8737600" y="0"/>
          <p14:tracePt t="14847" x="8718550" y="0"/>
          <p14:tracePt t="14865" x="8680450" y="0"/>
          <p14:tracePt t="14881" x="8674100" y="0"/>
          <p14:tracePt t="14897" x="8667750" y="0"/>
          <p14:tracePt t="14941" x="8661400" y="0"/>
          <p14:tracePt t="14949" x="8648700" y="0"/>
          <p14:tracePt t="14957" x="8623300" y="0"/>
          <p14:tracePt t="14965" x="8578850" y="0"/>
          <p14:tracePt t="14981" x="8458200" y="0"/>
          <p14:tracePt t="14998" x="8369300" y="0"/>
          <p14:tracePt t="15014" x="8286750" y="0"/>
          <p14:tracePt t="15031" x="8223250" y="0"/>
          <p14:tracePt t="15047" x="8121650" y="0"/>
          <p14:tracePt t="15065" x="8020050" y="0"/>
          <p14:tracePt t="15105" x="8013700" y="0"/>
          <p14:tracePt t="15227" x="8020050" y="0"/>
          <p14:tracePt t="15243" x="8026400" y="0"/>
          <p14:tracePt t="15470" x="8020050" y="0"/>
          <p14:tracePt t="15477" x="8007350" y="0"/>
          <p14:tracePt t="15485" x="7994650" y="0"/>
          <p14:tracePt t="15497" x="7950200" y="0"/>
          <p14:tracePt t="15514" x="7861300" y="0"/>
          <p14:tracePt t="15531" x="7816850" y="0"/>
          <p14:tracePt t="15549" x="7772400" y="0"/>
          <p14:tracePt t="15565" x="7734300" y="0"/>
          <p14:tracePt t="15582" x="7708900" y="0"/>
          <p14:tracePt t="15598" x="7677150" y="0"/>
          <p14:tracePt t="15615" x="7664450" y="0"/>
          <p14:tracePt t="15631" x="7651750" y="12700"/>
          <p14:tracePt t="15648" x="7651750" y="44450"/>
          <p14:tracePt t="15664" x="7651750" y="107950"/>
          <p14:tracePt t="15681" x="7658100" y="165100"/>
          <p14:tracePt t="15698" x="7677150" y="190500"/>
          <p14:tracePt t="15714" x="7689850" y="209550"/>
          <p14:tracePt t="15731" x="7696200" y="215900"/>
          <p14:tracePt t="15763" x="7702550" y="215900"/>
          <p14:tracePt t="15771" x="7715250" y="209550"/>
          <p14:tracePt t="15781" x="7727950" y="190500"/>
          <p14:tracePt t="15797" x="7785100" y="139700"/>
          <p14:tracePt t="15814" x="7823200" y="101600"/>
          <p14:tracePt t="15831" x="7867650" y="44450"/>
          <p14:tracePt t="15848" x="7905750" y="6350"/>
          <p14:tracePt t="15864" x="7962900" y="0"/>
          <p14:tracePt t="15880" x="8064500" y="0"/>
          <p14:tracePt t="15897" x="8121650" y="0"/>
          <p14:tracePt t="15914" x="8178800" y="0"/>
          <p14:tracePt t="15931" x="8197850" y="0"/>
          <p14:tracePt t="15948" x="8204200" y="0"/>
          <p14:tracePt t="15973" x="8210550" y="0"/>
          <p14:tracePt t="15987" x="8216900" y="0"/>
          <p14:tracePt t="16029" x="8210550" y="0"/>
          <p14:tracePt t="16033" x="8197850" y="0"/>
          <p14:tracePt t="16047" x="8172450" y="0"/>
          <p14:tracePt t="16064" x="8083550" y="0"/>
          <p14:tracePt t="16081" x="7899400" y="0"/>
          <p14:tracePt t="16097" x="7823200" y="0"/>
          <p14:tracePt t="16114" x="7785100" y="0"/>
          <p14:tracePt t="16131" x="7778750" y="0"/>
          <p14:tracePt t="16527" x="7791450" y="19050"/>
          <p14:tracePt t="16534" x="7804150" y="44450"/>
          <p14:tracePt t="16547" x="7848600" y="107950"/>
          <p14:tracePt t="16564" x="7861300" y="152400"/>
          <p14:tracePt t="16914" x="7861300" y="158750"/>
          <p14:tracePt t="16918" x="7861300" y="184150"/>
          <p14:tracePt t="16930" x="7842250" y="215900"/>
          <p14:tracePt t="16947" x="7791450" y="254000"/>
          <p14:tracePt t="16964" x="7740650" y="266700"/>
          <p14:tracePt t="16981" x="7696200" y="254000"/>
          <p14:tracePt t="16997" x="7696200" y="234950"/>
          <p14:tracePt t="17014" x="7696200" y="222250"/>
          <p14:tracePt t="17031" x="7696200" y="203200"/>
          <p14:tracePt t="17048" x="7696200" y="171450"/>
          <p14:tracePt t="17064" x="7696200" y="139700"/>
          <p14:tracePt t="17081" x="7708900" y="101600"/>
          <p14:tracePt t="17097" x="7727950" y="50800"/>
          <p14:tracePt t="17114" x="7747000" y="6350"/>
          <p14:tracePt t="17131" x="7759700" y="0"/>
          <p14:tracePt t="17147" x="7778750" y="0"/>
          <p14:tracePt t="17166" x="7810500" y="0"/>
          <p14:tracePt t="17181" x="7835900" y="0"/>
          <p14:tracePt t="17197" x="7861300" y="0"/>
          <p14:tracePt t="17214" x="7867650" y="0"/>
          <p14:tracePt t="17231" x="7886700" y="0"/>
          <p14:tracePt t="17247" x="7899400" y="0"/>
          <p14:tracePt t="17264" x="7905750" y="0"/>
          <p14:tracePt t="17281" x="7918450" y="0"/>
          <p14:tracePt t="17297" x="7924800" y="0"/>
          <p14:tracePt t="17314" x="7931150" y="0"/>
          <p14:tracePt t="17331" x="7943850" y="0"/>
          <p14:tracePt t="17347" x="7962900" y="0"/>
          <p14:tracePt t="17364" x="7975600" y="0"/>
          <p14:tracePt t="17381" x="7988300" y="0"/>
          <p14:tracePt t="17397" x="8001000" y="0"/>
          <p14:tracePt t="17414" x="8013700" y="0"/>
          <p14:tracePt t="17431" x="8026400" y="0"/>
          <p14:tracePt t="17447" x="8051800" y="0"/>
          <p14:tracePt t="17464" x="8070850" y="0"/>
          <p14:tracePt t="17482" x="8089900" y="0"/>
          <p14:tracePt t="17498" x="8108950" y="0"/>
          <p14:tracePt t="17514" x="8128000" y="0"/>
          <p14:tracePt t="17531" x="8147050" y="0"/>
          <p14:tracePt t="17547" x="8185150" y="0"/>
          <p14:tracePt t="17564" x="8210550" y="0"/>
          <p14:tracePt t="17581" x="8248650" y="0"/>
          <p14:tracePt t="17597" x="8261350" y="0"/>
          <p14:tracePt t="17614" x="8280400" y="0"/>
          <p14:tracePt t="17631" x="8286750" y="0"/>
          <p14:tracePt t="17665" x="8293100" y="0"/>
          <p14:tracePt t="17673" x="8299450" y="0"/>
          <p14:tracePt t="17681" x="8305800" y="0"/>
          <p14:tracePt t="17697" x="8343900" y="0"/>
          <p14:tracePt t="17714" x="8394700" y="0"/>
          <p14:tracePt t="17731" x="8451850" y="0"/>
          <p14:tracePt t="17747" x="8528050" y="0"/>
          <p14:tracePt t="17764" x="8578850" y="0"/>
          <p14:tracePt t="17781" x="8636000" y="0"/>
          <p14:tracePt t="17797" x="8655050" y="0"/>
          <p14:tracePt t="17815" x="8674100" y="0"/>
          <p14:tracePt t="17831" x="8693150" y="0"/>
          <p14:tracePt t="17848" x="8705850" y="0"/>
          <p14:tracePt t="17864" x="8724900" y="0"/>
          <p14:tracePt t="17880" x="8743950" y="0"/>
          <p14:tracePt t="17897" x="8763000" y="0"/>
          <p14:tracePt t="17914" x="8775700" y="0"/>
          <p14:tracePt t="17931" x="8782050" y="0"/>
          <p14:tracePt t="17947" x="8788400" y="0"/>
          <p14:tracePt t="17964" x="8801100" y="0"/>
          <p14:tracePt t="17980" x="8813800" y="0"/>
          <p14:tracePt t="17997" x="8820150" y="0"/>
          <p14:tracePt t="18014" x="8832850" y="0"/>
          <p14:tracePt t="18451" x="8826500" y="0"/>
          <p14:tracePt t="18458" x="8826500" y="12700"/>
          <p14:tracePt t="18465" x="8820150" y="31750"/>
          <p14:tracePt t="18481" x="8813800" y="50800"/>
          <p14:tracePt t="18498" x="8801100" y="69850"/>
          <p14:tracePt t="19869" x="8807450" y="76200"/>
          <p14:tracePt t="19876" x="8813800" y="82550"/>
          <p14:tracePt t="19889" x="8820150" y="82550"/>
          <p14:tracePt t="19905" x="8832850" y="82550"/>
          <p14:tracePt t="19914" x="8832850" y="76200"/>
          <p14:tracePt t="19931" x="8851900" y="44450"/>
          <p14:tracePt t="19947" x="8870950" y="25400"/>
          <p14:tracePt t="19964" x="8890000" y="0"/>
          <p14:tracePt t="19981" x="8921750" y="0"/>
          <p14:tracePt t="19997" x="8940800" y="0"/>
          <p14:tracePt t="20014" x="8953500" y="0"/>
          <p14:tracePt t="20034" x="8959850" y="0"/>
          <p14:tracePt t="20121" x="8953500" y="0"/>
          <p14:tracePt t="20129" x="8940800" y="0"/>
          <p14:tracePt t="20137" x="8921750" y="0"/>
          <p14:tracePt t="20155" x="8896350" y="0"/>
          <p14:tracePt t="20164" x="8890000" y="0"/>
          <p14:tracePt t="20181" x="8864600" y="0"/>
          <p14:tracePt t="20197" x="8839200" y="0"/>
          <p14:tracePt t="20214" x="8807450" y="0"/>
          <p14:tracePt t="20231" x="8769350" y="0"/>
          <p14:tracePt t="20247" x="8712200" y="0"/>
          <p14:tracePt t="20264" x="8686800" y="0"/>
          <p14:tracePt t="20280" x="8674100" y="0"/>
          <p14:tracePt t="20297" x="8667750" y="0"/>
          <p14:tracePt t="20315" x="8661400" y="0"/>
          <p14:tracePt t="20332" x="8642350" y="0"/>
          <p14:tracePt t="20348" x="8610600" y="0"/>
          <p14:tracePt t="20364" x="8578850" y="0"/>
          <p14:tracePt t="20381" x="8528050" y="0"/>
          <p14:tracePt t="20397" x="8483600" y="0"/>
          <p14:tracePt t="20414" x="8439150" y="0"/>
          <p14:tracePt t="20431" x="8401050" y="0"/>
          <p14:tracePt t="20447" x="8382000" y="0"/>
          <p14:tracePt t="20465" x="8369300" y="0"/>
          <p14:tracePt t="20480" x="8362950" y="0"/>
          <p14:tracePt t="20498" x="8356600" y="0"/>
          <p14:tracePt t="20515" x="8350250" y="0"/>
          <p14:tracePt t="20531" x="8337550" y="0"/>
          <p14:tracePt t="20548" x="8312150" y="0"/>
          <p14:tracePt t="20564" x="8305800" y="0"/>
          <p14:tracePt t="20581" x="8293100" y="0"/>
          <p14:tracePt t="20597" x="8286750" y="0"/>
          <p14:tracePt t="20614" x="8280400" y="0"/>
          <p14:tracePt t="20655" x="8274050" y="0"/>
          <p14:tracePt t="20729" x="8261350" y="6350"/>
          <p14:tracePt t="20737" x="8261350" y="12700"/>
          <p14:tracePt t="20748" x="8255000" y="19050"/>
          <p14:tracePt t="20763" x="8248650" y="25400"/>
          <p14:tracePt t="20797" x="8242300" y="25400"/>
          <p14:tracePt t="21532" x="8242300" y="31750"/>
          <p14:tracePt t="21540" x="8204200" y="63500"/>
          <p14:tracePt t="21547" x="8153400" y="101600"/>
          <p14:tracePt t="21564" x="8032750" y="177800"/>
          <p14:tracePt t="21581" x="7791450" y="317500"/>
          <p14:tracePt t="21597" x="7556500" y="457200"/>
          <p14:tracePt t="21614" x="7321550" y="571500"/>
          <p14:tracePt t="21631" x="7092950" y="711200"/>
          <p14:tracePt t="21648" x="6921500" y="838200"/>
          <p14:tracePt t="21664" x="6705600" y="1009650"/>
          <p14:tracePt t="21681" x="6565900" y="1130300"/>
          <p14:tracePt t="21697" x="6445250" y="1238250"/>
          <p14:tracePt t="21714" x="6286500" y="1384300"/>
          <p14:tracePt t="21731" x="6032500" y="1600200"/>
          <p14:tracePt t="21747" x="5803900" y="1816100"/>
          <p14:tracePt t="21764" x="5581650" y="2063750"/>
          <p14:tracePt t="21781" x="5454650" y="2241550"/>
          <p14:tracePt t="21797" x="5365750" y="2374900"/>
          <p14:tracePt t="21814" x="5327650" y="2444750"/>
          <p14:tracePt t="22329" x="5327650" y="2451100"/>
          <p14:tracePt t="22335" x="5314950" y="2451100"/>
          <p14:tracePt t="22347" x="5289550" y="2482850"/>
          <p14:tracePt t="22364" x="5270500" y="2520950"/>
          <p14:tracePt t="22382" x="5245100" y="2590800"/>
          <p14:tracePt t="22398" x="5226050" y="2717800"/>
          <p14:tracePt t="22414" x="5219700" y="2825750"/>
          <p14:tracePt t="22431" x="5219700" y="2978150"/>
          <p14:tracePt t="22448" x="5226050" y="3206750"/>
          <p14:tracePt t="22465" x="5251450" y="3416300"/>
          <p14:tracePt t="22481" x="5295900" y="3651250"/>
          <p14:tracePt t="22497" x="5334000" y="3854450"/>
          <p14:tracePt t="22514" x="5403850" y="4089400"/>
          <p14:tracePt t="22531" x="5537200" y="4394200"/>
          <p14:tracePt t="22547" x="5689600" y="4737100"/>
          <p14:tracePt t="22564" x="5810250" y="4953000"/>
          <p14:tracePt t="22581" x="5886450" y="5080000"/>
          <p14:tracePt t="22597" x="5949950" y="5168900"/>
          <p14:tracePt t="22614" x="6007100" y="5276850"/>
          <p14:tracePt t="22631" x="6070600" y="5365750"/>
          <p14:tracePt t="22647" x="6140450" y="5461000"/>
          <p14:tracePt t="22664" x="6203950" y="5518150"/>
          <p14:tracePt t="22680" x="6337300" y="5632450"/>
          <p14:tracePt t="22697" x="6400800" y="5676900"/>
          <p14:tracePt t="22714" x="6470650" y="5689600"/>
          <p14:tracePt t="22731" x="6508750" y="5689600"/>
          <p14:tracePt t="22748" x="6553200" y="5683250"/>
          <p14:tracePt t="22764" x="6597650" y="5670550"/>
          <p14:tracePt t="22781" x="6673850" y="5632450"/>
          <p14:tracePt t="22798" x="6762750" y="5588000"/>
          <p14:tracePt t="22814" x="6838950" y="5556250"/>
          <p14:tracePt t="22831" x="6934200" y="5511800"/>
          <p14:tracePt t="22847" x="6991350" y="5480050"/>
          <p14:tracePt t="22864" x="7029450" y="5454650"/>
          <p14:tracePt t="22881" x="7061200" y="5422900"/>
          <p14:tracePt t="22905" x="7061200" y="5416550"/>
          <p14:tracePt t="22914" x="7067550" y="5410200"/>
          <p14:tracePt t="22931" x="7067550" y="5397500"/>
          <p14:tracePt t="22947" x="7080250" y="5365750"/>
          <p14:tracePt t="22964" x="7086600" y="5334000"/>
          <p14:tracePt t="22981" x="7092950" y="5302250"/>
          <p14:tracePt t="22998" x="7105650" y="5264150"/>
          <p14:tracePt t="23014" x="7118350" y="5232400"/>
          <p14:tracePt t="23031" x="7131050" y="5219700"/>
          <p14:tracePt t="23048" x="7143750" y="5200650"/>
          <p14:tracePt t="23065" x="7150100" y="5194300"/>
          <p14:tracePt t="23081" x="7156450" y="5181600"/>
          <p14:tracePt t="23098" x="7156450" y="5175250"/>
          <p14:tracePt t="23114" x="7162800" y="5175250"/>
          <p14:tracePt t="23153" x="7162800" y="5168900"/>
          <p14:tracePt t="23169" x="7169150" y="5168900"/>
          <p14:tracePt t="23177" x="7169150" y="5156200"/>
          <p14:tracePt t="23191" x="7169150" y="5149850"/>
          <p14:tracePt t="23207" x="7175500" y="5143500"/>
          <p14:tracePt t="23223" x="7175500" y="5137150"/>
          <p14:tracePt t="23235" x="7175500" y="5130800"/>
          <p14:tracePt t="23247" x="7181850" y="5130800"/>
          <p14:tracePt t="23416" x="7181850" y="5124450"/>
          <p14:tracePt t="23421" x="7188200" y="5124450"/>
          <p14:tracePt t="23432" x="7194550" y="5111750"/>
          <p14:tracePt t="23447" x="7200900" y="5105400"/>
          <p14:tracePt t="23464" x="7200900" y="5092700"/>
          <p14:tracePt t="23639" x="7207250" y="5092700"/>
          <p14:tracePt t="23643" x="7213600" y="5080000"/>
          <p14:tracePt t="23651" x="7213600" y="5073650"/>
          <p14:tracePt t="23663" x="7213600" y="5067300"/>
          <p14:tracePt t="23681" x="7219950" y="5054600"/>
          <p14:tracePt t="23697" x="7226300" y="5041900"/>
          <p14:tracePt t="23714" x="7232650" y="5029200"/>
          <p14:tracePt t="23731" x="7239000" y="5022850"/>
          <p14:tracePt t="23748" x="7239000" y="5003800"/>
          <p14:tracePt t="23765" x="7245350" y="4997450"/>
          <p14:tracePt t="23781" x="7245350" y="4984750"/>
          <p14:tracePt t="23797" x="7251700" y="4953000"/>
          <p14:tracePt t="23814" x="7289800" y="4832350"/>
          <p14:tracePt t="23831" x="7315200" y="4737100"/>
          <p14:tracePt t="23847" x="7346950" y="4508500"/>
          <p14:tracePt t="23864" x="7385050" y="4210050"/>
          <p14:tracePt t="23881" x="7416800" y="3987800"/>
          <p14:tracePt t="23897" x="7435850" y="3835400"/>
          <p14:tracePt t="23914" x="7442200" y="3765550"/>
          <p14:tracePt t="23930" x="7467600" y="3587750"/>
          <p14:tracePt t="23947" x="7480300" y="3448050"/>
          <p14:tracePt t="23964" x="7505700" y="3314700"/>
          <p14:tracePt t="23981" x="7524750" y="3155950"/>
          <p14:tracePt t="23997" x="7543800" y="3060700"/>
          <p14:tracePt t="24014" x="7575550" y="2927350"/>
          <p14:tracePt t="24031" x="7632700" y="2724150"/>
          <p14:tracePt t="24047" x="7727950" y="2413000"/>
          <p14:tracePt t="24064" x="7874000" y="1962150"/>
          <p14:tracePt t="24081" x="8039100" y="1492250"/>
          <p14:tracePt t="24097" x="8229600" y="952500"/>
          <p14:tracePt t="24114" x="8432800" y="279400"/>
          <p14:tracePt t="24131" x="8674100" y="0"/>
          <p14:tracePt t="24148" x="8820150" y="0"/>
          <p14:tracePt t="24164" x="8959850" y="0"/>
          <p14:tracePt t="24181" x="9112250" y="0"/>
          <p14:tracePt t="24197" x="9188450" y="0"/>
          <p14:tracePt t="24214" x="9245600" y="0"/>
          <p14:tracePt t="24231" x="9290050" y="0"/>
          <p14:tracePt t="24247" x="9302750" y="0"/>
          <p14:tracePt t="24264" x="9315450" y="0"/>
          <p14:tracePt t="24281" x="9321800" y="0"/>
          <p14:tracePt t="24299" x="9309100" y="0"/>
          <p14:tracePt t="24314" x="9296400" y="0"/>
          <p14:tracePt t="24330" x="9251950" y="0"/>
          <p14:tracePt t="24347" x="9226550" y="0"/>
          <p14:tracePt t="24364" x="9220200" y="0"/>
          <p14:tracePt t="24381" x="9207500" y="0"/>
          <p14:tracePt t="24397" x="9182100" y="0"/>
          <p14:tracePt t="24414" x="9112250" y="0"/>
          <p14:tracePt t="24431" x="9061450" y="0"/>
          <p14:tracePt t="24447" x="8972550" y="0"/>
          <p14:tracePt t="24464" x="8902700" y="0"/>
          <p14:tracePt t="24482" x="8756650" y="0"/>
          <p14:tracePt t="24498" x="8661400" y="0"/>
          <p14:tracePt t="24514" x="8591550" y="0"/>
          <p14:tracePt t="24531" x="8534400" y="0"/>
          <p14:tracePt t="24547" x="8483600" y="0"/>
          <p14:tracePt t="24564" x="8445500" y="0"/>
          <p14:tracePt t="24581" x="8388350" y="0"/>
          <p14:tracePt t="24597" x="8362950" y="0"/>
          <p14:tracePt t="24614" x="8343900" y="0"/>
          <p14:tracePt t="24631" x="8324850" y="12700"/>
          <p14:tracePt t="24647" x="8293100" y="31750"/>
          <p14:tracePt t="24664" x="8242300" y="88900"/>
          <p14:tracePt t="24681" x="8172450" y="152400"/>
          <p14:tracePt t="24697" x="8115300" y="209550"/>
          <p14:tracePt t="24714" x="8083550" y="247650"/>
          <p14:tracePt t="24731" x="8077200" y="260350"/>
          <p14:tracePt t="24747" x="8070850" y="260350"/>
          <p14:tracePt t="24793" x="8070850" y="266700"/>
          <p14:tracePt t="24811" x="8064500" y="279400"/>
          <p14:tracePt t="24819" x="8045450" y="311150"/>
          <p14:tracePt t="24831" x="8026400" y="336550"/>
          <p14:tracePt t="24847" x="7981950" y="419100"/>
          <p14:tracePt t="24864" x="7924800" y="520700"/>
          <p14:tracePt t="24881" x="7829550" y="666750"/>
          <p14:tracePt t="24897" x="7727950" y="793750"/>
          <p14:tracePt t="24914" x="7550150" y="1066800"/>
          <p14:tracePt t="24931" x="7245350" y="1498600"/>
          <p14:tracePt t="24947" x="6908800" y="2057400"/>
          <p14:tracePt t="24964" x="6597650" y="2559050"/>
          <p14:tracePt t="24981" x="6261100" y="3022600"/>
          <p14:tracePt t="24997" x="6038850" y="3308350"/>
          <p14:tracePt t="25014" x="5810250" y="3594100"/>
          <p14:tracePt t="25031" x="5575300" y="3905250"/>
          <p14:tracePt t="25047" x="5492750" y="4025900"/>
          <p14:tracePt t="25064" x="5340350" y="4279900"/>
          <p14:tracePt t="25081" x="5200650" y="4514850"/>
          <p14:tracePt t="25098" x="5124450" y="4610100"/>
          <p14:tracePt t="25114" x="5067300" y="4686300"/>
          <p14:tracePt t="25131" x="5029200" y="4737100"/>
          <p14:tracePt t="25148" x="5010150" y="4749800"/>
          <p14:tracePt t="25164" x="5003800" y="4768850"/>
          <p14:tracePt t="25181" x="4984750" y="4800600"/>
          <p14:tracePt t="25198" x="4959350" y="4870450"/>
          <p14:tracePt t="25214" x="4927600" y="4953000"/>
          <p14:tracePt t="25231" x="4895850" y="5099050"/>
          <p14:tracePt t="25248" x="4857750" y="5302250"/>
          <p14:tracePt t="25264" x="4813300" y="5518150"/>
          <p14:tracePt t="25281" x="4692650" y="5949950"/>
          <p14:tracePt t="25297" x="4578350" y="6375400"/>
          <p14:tracePt t="25314" x="4508500" y="6667500"/>
          <p14:tracePt t="25331" x="4470400" y="6813550"/>
          <p14:tracePt t="25348" x="4425950" y="6851650"/>
          <p14:tracePt t="25364" x="4362450" y="6851650"/>
          <p14:tracePt t="25381" x="4279900" y="6851650"/>
          <p14:tracePt t="25397" x="4184650" y="6851650"/>
          <p14:tracePt t="25414" x="4083050" y="6851650"/>
          <p14:tracePt t="25431" x="3987800" y="6851650"/>
          <p14:tracePt t="25449" x="3898900" y="6851650"/>
          <p14:tracePt t="25464" x="3860800" y="6851650"/>
          <p14:tracePt t="25481" x="3835400" y="6851650"/>
          <p14:tracePt t="25498" x="3810000" y="6851650"/>
          <p14:tracePt t="25514" x="3803650" y="6851650"/>
          <p14:tracePt t="25531" x="3797300" y="6851650"/>
          <p14:tracePt t="25548" x="3759200" y="6851650"/>
          <p14:tracePt t="25564" x="3708400" y="6851650"/>
          <p14:tracePt t="25581" x="3651250" y="6851650"/>
          <p14:tracePt t="25598" x="3619500" y="6851650"/>
          <p14:tracePt t="25673" x="3613150" y="6851650"/>
          <p14:tracePt t="25682" x="3606800" y="6851650"/>
          <p14:tracePt t="25687" x="3600450" y="6851650"/>
          <p14:tracePt t="25703" x="3594100" y="6851650"/>
          <p14:tracePt t="25769" x="3587750" y="6851650"/>
          <p14:tracePt t="25791" x="3581400" y="6851650"/>
          <p14:tracePt t="25821" x="3575050" y="6851650"/>
          <p14:tracePt t="25834" x="3575050" y="6845300"/>
          <p14:tracePt t="25853" x="3575050" y="6838950"/>
          <p14:tracePt t="25861" x="3575050" y="6832600"/>
          <p14:tracePt t="25868" x="3575050" y="6826250"/>
          <p14:tracePt t="25880" x="3575050" y="6819900"/>
          <p14:tracePt t="25897" x="3575050" y="6800850"/>
          <p14:tracePt t="25914" x="3575050" y="6775450"/>
          <p14:tracePt t="25931" x="3575050" y="6750050"/>
          <p14:tracePt t="25947" x="3575050" y="6737350"/>
          <p14:tracePt t="25964" x="3575050" y="6731000"/>
          <p14:tracePt t="25981" x="3575050" y="6724650"/>
          <p14:tracePt t="26001" x="3575050" y="6718300"/>
          <p14:tracePt t="26017" x="3575050" y="6711950"/>
          <p14:tracePt t="26037" x="3575050" y="6705600"/>
          <p14:tracePt t="26048" x="3575050" y="6699250"/>
          <p14:tracePt t="26064" x="3581400" y="6699250"/>
          <p14:tracePt t="26081" x="3581400" y="6692900"/>
          <p14:tracePt t="26165" x="3581400" y="6686550"/>
          <p14:tracePt t="26173" x="3587750" y="6686550"/>
          <p14:tracePt t="26193" x="3594100" y="6680200"/>
          <p14:tracePt t="26213" x="3594100" y="6673850"/>
          <p14:tracePt t="26241" x="3606800" y="6667500"/>
          <p14:tracePt t="26249" x="3613150" y="6667500"/>
          <p14:tracePt t="26257" x="3619500" y="6661150"/>
          <p14:tracePt t="26265" x="3632200" y="6654800"/>
          <p14:tracePt t="26281" x="3670300" y="6629400"/>
          <p14:tracePt t="26298" x="3746500" y="6591300"/>
          <p14:tracePt t="26314" x="3810000" y="6572250"/>
          <p14:tracePt t="26331" x="3841750" y="6559550"/>
          <p14:tracePt t="26347" x="3860800" y="6534150"/>
          <p14:tracePt t="26364" x="3873500" y="6527800"/>
          <p14:tracePt t="26381" x="3886200" y="6496050"/>
          <p14:tracePt t="26397" x="3911600" y="6445250"/>
          <p14:tracePt t="26414" x="3994150" y="6311900"/>
          <p14:tracePt t="26431" x="4127500" y="6146800"/>
          <p14:tracePt t="26447" x="4235450" y="6032500"/>
          <p14:tracePt t="26464" x="4311650" y="5937250"/>
          <p14:tracePt t="26481" x="4483100" y="5689600"/>
          <p14:tracePt t="26500" x="4705350" y="5422900"/>
          <p14:tracePt t="26514" x="5060950" y="4978400"/>
          <p14:tracePt t="26531" x="5410200" y="4527550"/>
          <p14:tracePt t="26548" x="5734050" y="3968750"/>
          <p14:tracePt t="26564" x="5994400" y="3536950"/>
          <p14:tracePt t="26581" x="6254750" y="3143250"/>
          <p14:tracePt t="26598" x="6515100" y="2806700"/>
          <p14:tracePt t="26614" x="6743700" y="2520950"/>
          <p14:tracePt t="26631" x="6940550" y="2286000"/>
          <p14:tracePt t="26647" x="7086600" y="2127250"/>
          <p14:tracePt t="26664" x="7162800" y="2038350"/>
          <p14:tracePt t="26680" x="7207250" y="1968500"/>
          <p14:tracePt t="26697" x="7226300" y="1936750"/>
          <p14:tracePt t="26714" x="7245350" y="1879600"/>
          <p14:tracePt t="26731" x="7302500" y="1676400"/>
          <p14:tracePt t="26747" x="7340600" y="1530350"/>
          <p14:tracePt t="26764" x="7359650" y="1479550"/>
          <p14:tracePt t="26781" x="7366000" y="1460500"/>
          <p14:tracePt t="26798" x="7378700" y="1428750"/>
          <p14:tracePt t="26815" x="7404100" y="1384300"/>
          <p14:tracePt t="26831" x="7435850" y="1308100"/>
          <p14:tracePt t="26847" x="7473950" y="1212850"/>
          <p14:tracePt t="26864" x="7512050" y="1111250"/>
          <p14:tracePt t="26881" x="7537450" y="1047750"/>
          <p14:tracePt t="26897" x="7543800" y="996950"/>
          <p14:tracePt t="26914" x="7569200" y="933450"/>
          <p14:tracePt t="26931" x="7600950" y="850900"/>
          <p14:tracePt t="26947" x="7645400" y="711200"/>
          <p14:tracePt t="26964" x="7677150" y="577850"/>
          <p14:tracePt t="26981" x="7677150" y="444500"/>
          <p14:tracePt t="26997" x="7683500" y="349250"/>
          <p14:tracePt t="27014" x="7696200" y="139700"/>
          <p14:tracePt t="27031" x="7715250" y="50800"/>
          <p14:tracePt t="27047" x="7734300" y="0"/>
          <p14:tracePt t="27064" x="7759700" y="0"/>
          <p14:tracePt t="27080" x="7778750" y="0"/>
          <p14:tracePt t="27097" x="7791450" y="0"/>
          <p14:tracePt t="27114" x="7816850" y="0"/>
          <p14:tracePt t="27131" x="7842250" y="0"/>
          <p14:tracePt t="27147" x="7854950" y="0"/>
          <p14:tracePt t="27164" x="7867650" y="0"/>
          <p14:tracePt t="27181" x="7880350" y="0"/>
          <p14:tracePt t="27198" x="7893050" y="0"/>
          <p14:tracePt t="27215" x="7905750" y="0"/>
          <p14:tracePt t="27231" x="7912100" y="0"/>
          <p14:tracePt t="27247" x="7918450" y="0"/>
          <p14:tracePt t="27264" x="7943850" y="0"/>
          <p14:tracePt t="27280" x="7950200" y="0"/>
          <p14:tracePt t="27297" x="7962900" y="0"/>
          <p14:tracePt t="27314" x="7975600" y="0"/>
          <p14:tracePt t="27331" x="7994650" y="0"/>
          <p14:tracePt t="27347" x="8013700" y="0"/>
          <p14:tracePt t="27364" x="8039100" y="0"/>
          <p14:tracePt t="27381" x="8051800" y="0"/>
          <p14:tracePt t="27397" x="8058150" y="0"/>
          <p14:tracePt t="27414" x="8064500" y="0"/>
          <p14:tracePt t="27882" x="8064500" y="6350"/>
          <p14:tracePt t="27893" x="8064500" y="12700"/>
          <p14:tracePt t="27909" x="8058150" y="19050"/>
          <p14:tracePt t="27925" x="8058150" y="25400"/>
          <p14:tracePt t="27987" x="8058150" y="19050"/>
          <p14:tracePt t="27995" x="8058150" y="12700"/>
          <p14:tracePt t="28003" x="8051800" y="0"/>
          <p14:tracePt t="28053" x="8058150" y="0"/>
          <p14:tracePt t="28061" x="8140700" y="0"/>
          <p14:tracePt t="28069" x="8242300" y="0"/>
          <p14:tracePt t="28081" x="8375650" y="0"/>
          <p14:tracePt t="28097" x="8655050" y="0"/>
          <p14:tracePt t="28114" x="8801100" y="0"/>
          <p14:tracePt t="28130" x="8807450" y="0"/>
          <p14:tracePt t="28147" x="8807450" y="6350"/>
          <p14:tracePt t="28163" x="8718550" y="171450"/>
          <p14:tracePt t="28181" x="8521700" y="565150"/>
          <p14:tracePt t="28196" x="8312150" y="1174750"/>
          <p14:tracePt t="28214" x="8096250" y="2063750"/>
          <p14:tracePt t="28230" x="7943850" y="3073400"/>
          <p14:tracePt t="28247" x="7931150" y="4038600"/>
          <p14:tracePt t="28263" x="8140700" y="5257800"/>
          <p14:tracePt t="28281" x="8502650" y="6324600"/>
          <p14:tracePt t="28297" x="8947150" y="6851650"/>
          <p14:tracePt t="28315" x="9658350" y="6851650"/>
          <p14:tracePt t="28331" x="10077450" y="6851650"/>
          <p14:tracePt t="28347" x="11182350" y="6851650"/>
          <p14:tracePt t="28349" x="11734800" y="6851650"/>
          <p14:tracePt t="28363" x="12185650" y="6832600"/>
          <p14:tracePt t="28381" x="12185650" y="6546850"/>
          <p14:tracePt t="28397" x="12185650" y="6229350"/>
          <p14:tracePt t="28414" x="12185650" y="5981700"/>
          <p14:tracePt t="28431" x="12185650" y="5822950"/>
          <p14:tracePt t="28447" x="12185650" y="5784850"/>
          <p14:tracePt t="28448" x="12179300" y="5765800"/>
          <p14:tracePt t="28464" x="12128500" y="5683250"/>
          <p14:tracePt t="28465" x="12084050" y="5619750"/>
          <p14:tracePt t="28481" x="12014200" y="5492750"/>
          <p14:tracePt t="28497" x="11963400" y="5372100"/>
          <p14:tracePt t="28514" x="11938000" y="5270500"/>
          <p14:tracePt t="28531" x="11938000" y="5219700"/>
          <p14:tracePt t="28547" x="11925300" y="5175250"/>
          <p14:tracePt t="28566" x="11918950" y="5143500"/>
          <p14:tracePt t="28580" x="11906250" y="5124450"/>
          <p14:tracePt t="28598" x="11906250" y="5111750"/>
          <p14:tracePt t="28627" x="11899900" y="5111750"/>
          <p14:tracePt t="28639" x="11893550" y="5111750"/>
          <p14:tracePt t="28657" x="11887200" y="5111750"/>
          <p14:tracePt t="28685" x="11887200" y="5118100"/>
          <p14:tracePt t="28786" x="11880850" y="5118100"/>
          <p14:tracePt t="28794" x="11880850" y="5111750"/>
          <p14:tracePt t="28800" x="11880850" y="5099050"/>
          <p14:tracePt t="28814" x="11880850" y="5086350"/>
          <p14:tracePt t="28830" x="11880850" y="5054600"/>
          <p14:tracePt t="28847" x="11880850" y="5022850"/>
          <p14:tracePt t="28863" x="11887200" y="5003800"/>
          <p14:tracePt t="28945" x="11887200" y="5016500"/>
          <p14:tracePt t="28954" x="11887200" y="5022850"/>
          <p14:tracePt t="28964" x="11874500" y="5048250"/>
          <p14:tracePt t="28980" x="11811000" y="5067300"/>
          <p14:tracePt t="28998" x="11658600" y="5060950"/>
          <p14:tracePt t="29014" x="11449050" y="5022850"/>
          <p14:tracePt t="29030" x="11436350" y="5016500"/>
          <p14:tracePt t="29049" x="11436350" y="5010150"/>
          <p14:tracePt t="29064" x="11436350" y="4997450"/>
          <p14:tracePt t="29080" x="11468100" y="4965700"/>
          <p14:tracePt t="29097" x="11506200" y="4933950"/>
          <p14:tracePt t="29114" x="11550650" y="4921250"/>
          <p14:tracePt t="29130" x="11557000" y="4921250"/>
          <p14:tracePt t="29151" x="11557000" y="4933950"/>
          <p14:tracePt t="29164" x="11563350" y="4965700"/>
          <p14:tracePt t="29181" x="11563350" y="5029200"/>
          <p14:tracePt t="29680" x="11741150" y="4959350"/>
          <p14:tracePt t="29685" x="12020550" y="4845050"/>
          <p14:tracePt t="29697" x="12185650" y="4756150"/>
          <p14:tracePt t="29714" x="12185650" y="4629150"/>
          <p14:tracePt t="29731" x="12185650" y="4603750"/>
          <p14:tracePt t="29807" x="12185650" y="4591050"/>
          <p14:tracePt t="29814" x="12185650" y="4584700"/>
          <p14:tracePt t="29819" x="12185650" y="4578350"/>
          <p14:tracePt t="29831" x="12185650" y="4572000"/>
          <p14:tracePt t="29847" x="12185650" y="4559300"/>
          <p14:tracePt t="29865" x="12185650" y="4546600"/>
          <p14:tracePt t="29971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92AFA-8AB6-E381-8D39-125AE71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B53D82-9AE5-95D0-C5D9-BCE27F59341B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0794D2-CF81-E6DD-F9AF-B3107D4B70E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F061-9457-4FAC-BDBC-FB5EE880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9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935ACB-C71F-4B45-633D-7E8DB27951B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C6A474F-123F-E8FF-9496-CD9577C88A4A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903371B2-47D2-0674-82BB-3914C5B4469E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AD8BC527-8232-FB1D-33D1-868CC5E3960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0E7E3753-F6A0-AAFC-7989-488CCC363913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6D009-2B9E-EDA2-43EC-5CAB58B1FEBB}"/>
              </a:ext>
            </a:extLst>
          </p:cNvPr>
          <p:cNvGrpSpPr/>
          <p:nvPr/>
        </p:nvGrpSpPr>
        <p:grpSpPr>
          <a:xfrm>
            <a:off x="193140" y="2591649"/>
            <a:ext cx="5817465" cy="2919499"/>
            <a:chOff x="338272" y="3259345"/>
            <a:chExt cx="5556437" cy="280076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8F2595E-3425-4B7D-C5DC-5DD58209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72" y="3259399"/>
              <a:ext cx="5556436" cy="2286799"/>
            </a:xfrm>
            <a:prstGeom prst="rect">
              <a:avLst/>
            </a:prstGeom>
          </p:spPr>
        </p:pic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2A122B3D-79D5-0B3B-5608-7A5A5ED180A7}"/>
                </a:ext>
              </a:extLst>
            </p:cNvPr>
            <p:cNvSpPr/>
            <p:nvPr/>
          </p:nvSpPr>
          <p:spPr>
            <a:xfrm>
              <a:off x="3929585" y="3259345"/>
              <a:ext cx="1682155" cy="2421482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4700B879-8322-3180-01AA-44820DEEDF2F}"/>
                </a:ext>
              </a:extLst>
            </p:cNvPr>
            <p:cNvSpPr/>
            <p:nvPr/>
          </p:nvSpPr>
          <p:spPr>
            <a:xfrm>
              <a:off x="3167586" y="3259400"/>
              <a:ext cx="761999" cy="242148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6" name="Rectángulo 25">
              <a:extLst>
                <a:ext uri="{FF2B5EF4-FFF2-40B4-BE49-F238E27FC236}">
                  <a16:creationId xmlns:a16="http://schemas.microsoft.com/office/drawing/2014/main" id="{D6116360-3B88-5CAE-2D94-87BF4089D53E}"/>
                </a:ext>
              </a:extLst>
            </p:cNvPr>
            <p:cNvSpPr/>
            <p:nvPr/>
          </p:nvSpPr>
          <p:spPr>
            <a:xfrm>
              <a:off x="1037372" y="3259345"/>
              <a:ext cx="2130214" cy="242153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Content Placeholder 6">
              <a:extLst>
                <a:ext uri="{FF2B5EF4-FFF2-40B4-BE49-F238E27FC236}">
                  <a16:creationId xmlns:a16="http://schemas.microsoft.com/office/drawing/2014/main" id="{66785DBB-4895-7E26-018D-962EB45354A9}"/>
                </a:ext>
              </a:extLst>
            </p:cNvPr>
            <p:cNvSpPr txBox="1">
              <a:spLocks/>
            </p:cNvSpPr>
            <p:nvPr/>
          </p:nvSpPr>
          <p:spPr>
            <a:xfrm>
              <a:off x="472975" y="5781076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Francia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EFFC5C-836B-9F43-FC7E-B81153E9F413}"/>
              </a:ext>
            </a:extLst>
          </p:cNvPr>
          <p:cNvGrpSpPr/>
          <p:nvPr/>
        </p:nvGrpSpPr>
        <p:grpSpPr>
          <a:xfrm>
            <a:off x="6218972" y="2595811"/>
            <a:ext cx="5842329" cy="2817162"/>
            <a:chOff x="6267712" y="2393725"/>
            <a:chExt cx="5580185" cy="270259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57CFF1-962A-9AFE-FEC2-A9D761065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67712" y="2408766"/>
              <a:ext cx="5520022" cy="2271812"/>
            </a:xfrm>
            <a:prstGeom prst="rect">
              <a:avLst/>
            </a:prstGeom>
          </p:spPr>
        </p:pic>
        <p:sp>
          <p:nvSpPr>
            <p:cNvPr id="20" name="Content Placeholder 6">
              <a:extLst>
                <a:ext uri="{FF2B5EF4-FFF2-40B4-BE49-F238E27FC236}">
                  <a16:creationId xmlns:a16="http://schemas.microsoft.com/office/drawing/2014/main" id="{66993115-95A9-367B-5433-508A3442E1D9}"/>
                </a:ext>
              </a:extLst>
            </p:cNvPr>
            <p:cNvSpPr txBox="1">
              <a:spLocks/>
            </p:cNvSpPr>
            <p:nvPr/>
          </p:nvSpPr>
          <p:spPr>
            <a:xfrm>
              <a:off x="6311349" y="4817281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otros países / zonas geográficas</a:t>
              </a:r>
            </a:p>
          </p:txBody>
        </p:sp>
        <p:sp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A6B6C35A-D217-C42C-3EB0-9FA1215E9F13}"/>
                </a:ext>
              </a:extLst>
            </p:cNvPr>
            <p:cNvSpPr/>
            <p:nvPr/>
          </p:nvSpPr>
          <p:spPr>
            <a:xfrm>
              <a:off x="10002357" y="2393725"/>
              <a:ext cx="1845540" cy="240939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A8B6F5-8397-4107-1D7E-F9DE139BA309}"/>
                </a:ext>
              </a:extLst>
            </p:cNvPr>
            <p:cNvSpPr/>
            <p:nvPr/>
          </p:nvSpPr>
          <p:spPr>
            <a:xfrm>
              <a:off x="9063568" y="2393780"/>
              <a:ext cx="938788" cy="240939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Rectángulo 25">
              <a:extLst>
                <a:ext uri="{FF2B5EF4-FFF2-40B4-BE49-F238E27FC236}">
                  <a16:creationId xmlns:a16="http://schemas.microsoft.com/office/drawing/2014/main" id="{C81BBEDE-409D-6751-8FC5-B94EF920C886}"/>
                </a:ext>
              </a:extLst>
            </p:cNvPr>
            <p:cNvSpPr/>
            <p:nvPr/>
          </p:nvSpPr>
          <p:spPr>
            <a:xfrm>
              <a:off x="6972992" y="2393725"/>
              <a:ext cx="2090575" cy="240945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C20A3-4058-3E2C-AC1B-DF1B59C4D0C1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11E04ADA-AEDE-333B-222C-31E50DF7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29F9F24A-7B65-82C1-05FE-CD0DB673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BE34B1A-31A4-5F75-8692-826DE3DE3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AA9C0E-CBAD-D7B9-09D3-BDBA4BF33FD8}"/>
              </a:ext>
            </a:extLst>
          </p:cNvPr>
          <p:cNvCxnSpPr>
            <a:cxnSpLocks/>
          </p:cNvCxnSpPr>
          <p:nvPr/>
        </p:nvCxnSpPr>
        <p:spPr>
          <a:xfrm>
            <a:off x="0" y="3512364"/>
            <a:ext cx="12554712" cy="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B1911-A907-B6D1-3A60-56302567B5E5}"/>
              </a:ext>
            </a:extLst>
          </p:cNvPr>
          <p:cNvSpPr txBox="1">
            <a:spLocks/>
          </p:cNvSpPr>
          <p:nvPr/>
        </p:nvSpPr>
        <p:spPr>
          <a:xfrm>
            <a:off x="923928" y="3564489"/>
            <a:ext cx="1433643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&lt;0 Exportar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355EAA3-E986-4FB1-9C61-398E9B071D07}"/>
              </a:ext>
            </a:extLst>
          </p:cNvPr>
          <p:cNvSpPr txBox="1">
            <a:spLocks/>
          </p:cNvSpPr>
          <p:nvPr/>
        </p:nvSpPr>
        <p:spPr>
          <a:xfrm>
            <a:off x="923931" y="3186549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&gt; 0 Importar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80269-70E5-51B8-4C8E-2DF61A9E5A2B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exportación e importación de energía eléctrica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EF542-00A5-B7DB-601F-31336910183A}"/>
              </a:ext>
            </a:extLst>
          </p:cNvPr>
          <p:cNvGrpSpPr/>
          <p:nvPr/>
        </p:nvGrpSpPr>
        <p:grpSpPr>
          <a:xfrm>
            <a:off x="927070" y="2975711"/>
            <a:ext cx="1041487" cy="1073306"/>
            <a:chOff x="1107540" y="1490472"/>
            <a:chExt cx="550263" cy="60535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CCBFA4-6660-D347-BFFD-09E864EA452D}"/>
                </a:ext>
              </a:extLst>
            </p:cNvPr>
            <p:cNvCxnSpPr/>
            <p:nvPr/>
          </p:nvCxnSpPr>
          <p:spPr>
            <a:xfrm flipV="1">
              <a:off x="1107540" y="1490472"/>
              <a:ext cx="0" cy="60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1D2AB7-2869-8023-C912-01D5B393A9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540" y="2095825"/>
              <a:ext cx="550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19A7CB5-1A4D-B0BC-14F4-699C39C60071}"/>
              </a:ext>
            </a:extLst>
          </p:cNvPr>
          <p:cNvSpPr txBox="1">
            <a:spLocks/>
          </p:cNvSpPr>
          <p:nvPr/>
        </p:nvSpPr>
        <p:spPr>
          <a:xfrm>
            <a:off x="297770" y="311318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MW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23AA8D24-62ED-88F4-9B90-E79E9E486EA4}"/>
              </a:ext>
            </a:extLst>
          </p:cNvPr>
          <p:cNvSpPr txBox="1">
            <a:spLocks/>
          </p:cNvSpPr>
          <p:nvPr/>
        </p:nvSpPr>
        <p:spPr>
          <a:xfrm>
            <a:off x="1086862" y="408606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tiempo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81FDB3-8A1D-CB13-77DC-9F1F8A4FFD12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4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83"/>
    </mc:Choice>
    <mc:Fallback xmlns="">
      <p:transition spd="slow" advTm="466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9" grpId="0"/>
      <p:bldP spid="29" grpId="1"/>
      <p:bldP spid="33" grpId="0"/>
      <p:bldP spid="40" grpId="0"/>
      <p:bldP spid="40" grpId="1"/>
      <p:bldP spid="41" grpId="0"/>
      <p:bldP spid="41" grpId="1"/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1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2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6|4.6|4.6|7.6|2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2.6|16.7|21.1|1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4.4|5.7|3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3.1|4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4|7.9|11.7|8.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8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.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20.7|8.4|7|7.2|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29.3|9.1|4|2.2|1.4|2.4|9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8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2.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8.9|4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8.5|10.9|10.5|5.4|2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4.1|4.2|8.5|8.7|2.6|8.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2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4.8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8|22.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3.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2.5|17.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1.8|9.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5|27.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5|21.6|37.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.1|4.3|8.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41.6|45.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1|16.9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0.7|6.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.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3.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5.8|40.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|15.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9.5|13.1|11.3|14.9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9.4|11.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6.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.8|4|9.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7.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2.4|1.7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11.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11|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4.5|14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4824</TotalTime>
  <Words>6046</Words>
  <Application>Microsoft Office PowerPoint</Application>
  <PresentationFormat>Widescreen</PresentationFormat>
  <Paragraphs>2745</Paragraphs>
  <Slides>82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5" baseType="lpstr">
      <vt:lpstr>ADLaM Display</vt:lpstr>
      <vt:lpstr>Amasis MT Pro</vt:lpstr>
      <vt:lpstr>Aptos</vt:lpstr>
      <vt:lpstr>Aptos (Body)</vt:lpstr>
      <vt:lpstr>Aptos Display</vt:lpstr>
      <vt:lpstr>Arial</vt:lpstr>
      <vt:lpstr>Cambria Math</vt:lpstr>
      <vt:lpstr>Consolas</vt:lpstr>
      <vt:lpstr>Google Sans</vt:lpstr>
      <vt:lpstr>SFRM1095</vt:lpstr>
      <vt:lpstr>Source Sans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INMACULADA SANTAMARIA VALENZUELA</dc:creator>
  <cp:lastModifiedBy>MARIA INMACULADA SANTAMARIA VALENZUELA</cp:lastModifiedBy>
  <cp:revision>62</cp:revision>
  <dcterms:created xsi:type="dcterms:W3CDTF">2025-04-27T15:29:42Z</dcterms:created>
  <dcterms:modified xsi:type="dcterms:W3CDTF">2025-07-07T13:51:42Z</dcterms:modified>
</cp:coreProperties>
</file>